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  <p:sldMasterId id="2147483674" r:id="rId3"/>
    <p:sldMasterId id="2147483687" r:id="rId4"/>
    <p:sldMasterId id="2147483700" r:id="rId5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</p:sldIdLst>
  <p:sldSz cx="10080625" cy="5670550"/>
  <p:notesSz cx="7559675" cy="10691813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45" d="100"/>
          <a:sy n="145" d="100"/>
        </p:scale>
        <p:origin x="198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laceHolder 1"/>
          <p:cNvSpPr>
            <a:spLocks noGrp="1"/>
          </p:cNvSpPr>
          <p:nvPr>
            <p:ph type="title"/>
          </p:nvPr>
        </p:nvSpPr>
        <p:spPr>
          <a:xfrm>
            <a:off x="70200" y="710280"/>
            <a:ext cx="9001440" cy="953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cs-CZ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" name="PlaceHolder 2"/>
          <p:cNvSpPr>
            <a:spLocks noGrp="1"/>
          </p:cNvSpPr>
          <p:nvPr>
            <p:ph/>
          </p:nvPr>
        </p:nvSpPr>
        <p:spPr>
          <a:xfrm>
            <a:off x="503640" y="1785240"/>
            <a:ext cx="8869680" cy="1568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3"/>
          <p:cNvSpPr>
            <a:spLocks noGrp="1"/>
          </p:cNvSpPr>
          <p:nvPr>
            <p:ph/>
          </p:nvPr>
        </p:nvSpPr>
        <p:spPr>
          <a:xfrm>
            <a:off x="503640" y="3502800"/>
            <a:ext cx="8869680" cy="1568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70200" y="710280"/>
            <a:ext cx="9001440" cy="953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cs-CZ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503640" y="1785240"/>
            <a:ext cx="4328280" cy="1568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/>
          </p:nvPr>
        </p:nvSpPr>
        <p:spPr>
          <a:xfrm>
            <a:off x="5048640" y="1785240"/>
            <a:ext cx="4328280" cy="1568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" name="PlaceHolder 4"/>
          <p:cNvSpPr>
            <a:spLocks noGrp="1"/>
          </p:cNvSpPr>
          <p:nvPr>
            <p:ph/>
          </p:nvPr>
        </p:nvSpPr>
        <p:spPr>
          <a:xfrm>
            <a:off x="503640" y="3502800"/>
            <a:ext cx="4328280" cy="1568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5"/>
          <p:cNvSpPr>
            <a:spLocks noGrp="1"/>
          </p:cNvSpPr>
          <p:nvPr>
            <p:ph/>
          </p:nvPr>
        </p:nvSpPr>
        <p:spPr>
          <a:xfrm>
            <a:off x="5048640" y="3502800"/>
            <a:ext cx="4328280" cy="1568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laceHolder 1"/>
          <p:cNvSpPr>
            <a:spLocks noGrp="1"/>
          </p:cNvSpPr>
          <p:nvPr>
            <p:ph type="title"/>
          </p:nvPr>
        </p:nvSpPr>
        <p:spPr>
          <a:xfrm>
            <a:off x="70200" y="710280"/>
            <a:ext cx="9001440" cy="953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cs-CZ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" name="PlaceHolder 2"/>
          <p:cNvSpPr>
            <a:spLocks noGrp="1"/>
          </p:cNvSpPr>
          <p:nvPr>
            <p:ph/>
          </p:nvPr>
        </p:nvSpPr>
        <p:spPr>
          <a:xfrm>
            <a:off x="503640" y="1785240"/>
            <a:ext cx="2855880" cy="1568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3"/>
          <p:cNvSpPr>
            <a:spLocks noGrp="1"/>
          </p:cNvSpPr>
          <p:nvPr>
            <p:ph/>
          </p:nvPr>
        </p:nvSpPr>
        <p:spPr>
          <a:xfrm>
            <a:off x="3502800" y="1785240"/>
            <a:ext cx="2855880" cy="1568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" name="PlaceHolder 4"/>
          <p:cNvSpPr>
            <a:spLocks noGrp="1"/>
          </p:cNvSpPr>
          <p:nvPr>
            <p:ph/>
          </p:nvPr>
        </p:nvSpPr>
        <p:spPr>
          <a:xfrm>
            <a:off x="6501600" y="1785240"/>
            <a:ext cx="2855880" cy="1568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5"/>
          <p:cNvSpPr>
            <a:spLocks noGrp="1"/>
          </p:cNvSpPr>
          <p:nvPr>
            <p:ph/>
          </p:nvPr>
        </p:nvSpPr>
        <p:spPr>
          <a:xfrm>
            <a:off x="503640" y="3502800"/>
            <a:ext cx="2855880" cy="1568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" name="PlaceHolder 6"/>
          <p:cNvSpPr>
            <a:spLocks noGrp="1"/>
          </p:cNvSpPr>
          <p:nvPr>
            <p:ph/>
          </p:nvPr>
        </p:nvSpPr>
        <p:spPr>
          <a:xfrm>
            <a:off x="3502800" y="3502800"/>
            <a:ext cx="2855880" cy="1568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" name="PlaceHolder 7"/>
          <p:cNvSpPr>
            <a:spLocks noGrp="1"/>
          </p:cNvSpPr>
          <p:nvPr>
            <p:ph/>
          </p:nvPr>
        </p:nvSpPr>
        <p:spPr>
          <a:xfrm>
            <a:off x="6501600" y="3502800"/>
            <a:ext cx="2855880" cy="1568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70200" y="710280"/>
            <a:ext cx="9001440" cy="953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cs-CZ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" name="PlaceHolder 2"/>
          <p:cNvSpPr>
            <a:spLocks noGrp="1"/>
          </p:cNvSpPr>
          <p:nvPr>
            <p:ph type="subTitle"/>
          </p:nvPr>
        </p:nvSpPr>
        <p:spPr>
          <a:xfrm>
            <a:off x="503640" y="1785240"/>
            <a:ext cx="8869680" cy="328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70200" y="710280"/>
            <a:ext cx="9001440" cy="953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cs-CZ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/>
          </p:nvPr>
        </p:nvSpPr>
        <p:spPr>
          <a:xfrm>
            <a:off x="503640" y="1785240"/>
            <a:ext cx="8869680" cy="328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70200" y="710280"/>
            <a:ext cx="9001440" cy="953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cs-CZ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/>
          </p:nvPr>
        </p:nvSpPr>
        <p:spPr>
          <a:xfrm>
            <a:off x="503640" y="1785240"/>
            <a:ext cx="4328280" cy="328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0" name="PlaceHolder 3"/>
          <p:cNvSpPr>
            <a:spLocks noGrp="1"/>
          </p:cNvSpPr>
          <p:nvPr>
            <p:ph/>
          </p:nvPr>
        </p:nvSpPr>
        <p:spPr>
          <a:xfrm>
            <a:off x="5048640" y="1785240"/>
            <a:ext cx="4328280" cy="328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70200" y="710280"/>
            <a:ext cx="9001440" cy="953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cs-CZ" sz="4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subTitle"/>
          </p:nvPr>
        </p:nvSpPr>
        <p:spPr>
          <a:xfrm>
            <a:off x="70200" y="710280"/>
            <a:ext cx="9001440" cy="4421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70200" y="710280"/>
            <a:ext cx="9001440" cy="953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cs-CZ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4" name="PlaceHolder 2"/>
          <p:cNvSpPr>
            <a:spLocks noGrp="1"/>
          </p:cNvSpPr>
          <p:nvPr>
            <p:ph/>
          </p:nvPr>
        </p:nvSpPr>
        <p:spPr>
          <a:xfrm>
            <a:off x="503640" y="1785240"/>
            <a:ext cx="4328280" cy="1568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5" name="PlaceHolder 3"/>
          <p:cNvSpPr>
            <a:spLocks noGrp="1"/>
          </p:cNvSpPr>
          <p:nvPr>
            <p:ph/>
          </p:nvPr>
        </p:nvSpPr>
        <p:spPr>
          <a:xfrm>
            <a:off x="5048640" y="1785240"/>
            <a:ext cx="4328280" cy="328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6" name="PlaceHolder 4"/>
          <p:cNvSpPr>
            <a:spLocks noGrp="1"/>
          </p:cNvSpPr>
          <p:nvPr>
            <p:ph/>
          </p:nvPr>
        </p:nvSpPr>
        <p:spPr>
          <a:xfrm>
            <a:off x="503640" y="3502800"/>
            <a:ext cx="4328280" cy="1568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70200" y="710280"/>
            <a:ext cx="9001440" cy="953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cs-CZ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subTitle"/>
          </p:nvPr>
        </p:nvSpPr>
        <p:spPr>
          <a:xfrm>
            <a:off x="503640" y="1785240"/>
            <a:ext cx="8869680" cy="328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70200" y="710280"/>
            <a:ext cx="9001440" cy="953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cs-CZ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8" name="PlaceHolder 2"/>
          <p:cNvSpPr>
            <a:spLocks noGrp="1"/>
          </p:cNvSpPr>
          <p:nvPr>
            <p:ph/>
          </p:nvPr>
        </p:nvSpPr>
        <p:spPr>
          <a:xfrm>
            <a:off x="503640" y="1785240"/>
            <a:ext cx="4328280" cy="328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9" name="PlaceHolder 3"/>
          <p:cNvSpPr>
            <a:spLocks noGrp="1"/>
          </p:cNvSpPr>
          <p:nvPr>
            <p:ph/>
          </p:nvPr>
        </p:nvSpPr>
        <p:spPr>
          <a:xfrm>
            <a:off x="5048640" y="1785240"/>
            <a:ext cx="4328280" cy="1568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0" name="PlaceHolder 4"/>
          <p:cNvSpPr>
            <a:spLocks noGrp="1"/>
          </p:cNvSpPr>
          <p:nvPr>
            <p:ph/>
          </p:nvPr>
        </p:nvSpPr>
        <p:spPr>
          <a:xfrm>
            <a:off x="5048640" y="3502800"/>
            <a:ext cx="4328280" cy="1568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70200" y="710280"/>
            <a:ext cx="9001440" cy="953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cs-CZ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/>
          </p:nvPr>
        </p:nvSpPr>
        <p:spPr>
          <a:xfrm>
            <a:off x="503640" y="1785240"/>
            <a:ext cx="4328280" cy="1568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3" name="PlaceHolder 3"/>
          <p:cNvSpPr>
            <a:spLocks noGrp="1"/>
          </p:cNvSpPr>
          <p:nvPr>
            <p:ph/>
          </p:nvPr>
        </p:nvSpPr>
        <p:spPr>
          <a:xfrm>
            <a:off x="5048640" y="1785240"/>
            <a:ext cx="4328280" cy="1568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4" name="PlaceHolder 4"/>
          <p:cNvSpPr>
            <a:spLocks noGrp="1"/>
          </p:cNvSpPr>
          <p:nvPr>
            <p:ph/>
          </p:nvPr>
        </p:nvSpPr>
        <p:spPr>
          <a:xfrm>
            <a:off x="503640" y="3502800"/>
            <a:ext cx="8869680" cy="1568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PlaceHolder 1"/>
          <p:cNvSpPr>
            <a:spLocks noGrp="1"/>
          </p:cNvSpPr>
          <p:nvPr>
            <p:ph type="title"/>
          </p:nvPr>
        </p:nvSpPr>
        <p:spPr>
          <a:xfrm>
            <a:off x="70200" y="710280"/>
            <a:ext cx="9001440" cy="953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cs-CZ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6" name="PlaceHolder 2"/>
          <p:cNvSpPr>
            <a:spLocks noGrp="1"/>
          </p:cNvSpPr>
          <p:nvPr>
            <p:ph/>
          </p:nvPr>
        </p:nvSpPr>
        <p:spPr>
          <a:xfrm>
            <a:off x="503640" y="1785240"/>
            <a:ext cx="8869680" cy="1568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7" name="PlaceHolder 3"/>
          <p:cNvSpPr>
            <a:spLocks noGrp="1"/>
          </p:cNvSpPr>
          <p:nvPr>
            <p:ph/>
          </p:nvPr>
        </p:nvSpPr>
        <p:spPr>
          <a:xfrm>
            <a:off x="503640" y="3502800"/>
            <a:ext cx="8869680" cy="1568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PlaceHolder 1"/>
          <p:cNvSpPr>
            <a:spLocks noGrp="1"/>
          </p:cNvSpPr>
          <p:nvPr>
            <p:ph type="title"/>
          </p:nvPr>
        </p:nvSpPr>
        <p:spPr>
          <a:xfrm>
            <a:off x="70200" y="710280"/>
            <a:ext cx="9001440" cy="953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cs-CZ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9" name="PlaceHolder 2"/>
          <p:cNvSpPr>
            <a:spLocks noGrp="1"/>
          </p:cNvSpPr>
          <p:nvPr>
            <p:ph/>
          </p:nvPr>
        </p:nvSpPr>
        <p:spPr>
          <a:xfrm>
            <a:off x="503640" y="1785240"/>
            <a:ext cx="4328280" cy="1568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0" name="PlaceHolder 3"/>
          <p:cNvSpPr>
            <a:spLocks noGrp="1"/>
          </p:cNvSpPr>
          <p:nvPr>
            <p:ph/>
          </p:nvPr>
        </p:nvSpPr>
        <p:spPr>
          <a:xfrm>
            <a:off x="5048640" y="1785240"/>
            <a:ext cx="4328280" cy="1568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1" name="PlaceHolder 4"/>
          <p:cNvSpPr>
            <a:spLocks noGrp="1"/>
          </p:cNvSpPr>
          <p:nvPr>
            <p:ph/>
          </p:nvPr>
        </p:nvSpPr>
        <p:spPr>
          <a:xfrm>
            <a:off x="503640" y="3502800"/>
            <a:ext cx="4328280" cy="1568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2" name="PlaceHolder 5"/>
          <p:cNvSpPr>
            <a:spLocks noGrp="1"/>
          </p:cNvSpPr>
          <p:nvPr>
            <p:ph/>
          </p:nvPr>
        </p:nvSpPr>
        <p:spPr>
          <a:xfrm>
            <a:off x="5048640" y="3502800"/>
            <a:ext cx="4328280" cy="1568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PlaceHolder 1"/>
          <p:cNvSpPr>
            <a:spLocks noGrp="1"/>
          </p:cNvSpPr>
          <p:nvPr>
            <p:ph type="title"/>
          </p:nvPr>
        </p:nvSpPr>
        <p:spPr>
          <a:xfrm>
            <a:off x="70200" y="710280"/>
            <a:ext cx="9001440" cy="953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cs-CZ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4" name="PlaceHolder 2"/>
          <p:cNvSpPr>
            <a:spLocks noGrp="1"/>
          </p:cNvSpPr>
          <p:nvPr>
            <p:ph/>
          </p:nvPr>
        </p:nvSpPr>
        <p:spPr>
          <a:xfrm>
            <a:off x="503640" y="1785240"/>
            <a:ext cx="2855880" cy="1568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5" name="PlaceHolder 3"/>
          <p:cNvSpPr>
            <a:spLocks noGrp="1"/>
          </p:cNvSpPr>
          <p:nvPr>
            <p:ph/>
          </p:nvPr>
        </p:nvSpPr>
        <p:spPr>
          <a:xfrm>
            <a:off x="3502800" y="1785240"/>
            <a:ext cx="2855880" cy="1568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6" name="PlaceHolder 4"/>
          <p:cNvSpPr>
            <a:spLocks noGrp="1"/>
          </p:cNvSpPr>
          <p:nvPr>
            <p:ph/>
          </p:nvPr>
        </p:nvSpPr>
        <p:spPr>
          <a:xfrm>
            <a:off x="6501600" y="1785240"/>
            <a:ext cx="2855880" cy="1568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7" name="PlaceHolder 5"/>
          <p:cNvSpPr>
            <a:spLocks noGrp="1"/>
          </p:cNvSpPr>
          <p:nvPr>
            <p:ph/>
          </p:nvPr>
        </p:nvSpPr>
        <p:spPr>
          <a:xfrm>
            <a:off x="503640" y="3502800"/>
            <a:ext cx="2855880" cy="1568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8" name="PlaceHolder 6"/>
          <p:cNvSpPr>
            <a:spLocks noGrp="1"/>
          </p:cNvSpPr>
          <p:nvPr>
            <p:ph/>
          </p:nvPr>
        </p:nvSpPr>
        <p:spPr>
          <a:xfrm>
            <a:off x="3502800" y="3502800"/>
            <a:ext cx="2855880" cy="1568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9" name="PlaceHolder 7"/>
          <p:cNvSpPr>
            <a:spLocks noGrp="1"/>
          </p:cNvSpPr>
          <p:nvPr>
            <p:ph/>
          </p:nvPr>
        </p:nvSpPr>
        <p:spPr>
          <a:xfrm>
            <a:off x="6501600" y="3502800"/>
            <a:ext cx="2855880" cy="1568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028C9EBB-A56D-4776-87E9-62A937B8891E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PlaceHolder 1"/>
          <p:cNvSpPr>
            <a:spLocks noGrp="1"/>
          </p:cNvSpPr>
          <p:nvPr>
            <p:ph type="title"/>
          </p:nvPr>
        </p:nvSpPr>
        <p:spPr>
          <a:xfrm>
            <a:off x="70200" y="710280"/>
            <a:ext cx="9001440" cy="953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cs-CZ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5" name="PlaceHolder 2"/>
          <p:cNvSpPr>
            <a:spLocks noGrp="1"/>
          </p:cNvSpPr>
          <p:nvPr>
            <p:ph type="subTitle"/>
          </p:nvPr>
        </p:nvSpPr>
        <p:spPr>
          <a:xfrm>
            <a:off x="503640" y="1785240"/>
            <a:ext cx="8869680" cy="328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A151163C-46EB-4923-863E-5169CAAA418A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laceHolder 1"/>
          <p:cNvSpPr>
            <a:spLocks noGrp="1"/>
          </p:cNvSpPr>
          <p:nvPr>
            <p:ph type="title"/>
          </p:nvPr>
        </p:nvSpPr>
        <p:spPr>
          <a:xfrm>
            <a:off x="70200" y="710280"/>
            <a:ext cx="9001440" cy="953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cs-CZ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7" name="PlaceHolder 2"/>
          <p:cNvSpPr>
            <a:spLocks noGrp="1"/>
          </p:cNvSpPr>
          <p:nvPr>
            <p:ph/>
          </p:nvPr>
        </p:nvSpPr>
        <p:spPr>
          <a:xfrm>
            <a:off x="503640" y="1785240"/>
            <a:ext cx="8869680" cy="328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E868C24D-050E-4899-AD92-3DC63E3B188A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PlaceHolder 1"/>
          <p:cNvSpPr>
            <a:spLocks noGrp="1"/>
          </p:cNvSpPr>
          <p:nvPr>
            <p:ph type="title"/>
          </p:nvPr>
        </p:nvSpPr>
        <p:spPr>
          <a:xfrm>
            <a:off x="70200" y="710280"/>
            <a:ext cx="9001440" cy="953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cs-CZ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9" name="PlaceHolder 2"/>
          <p:cNvSpPr>
            <a:spLocks noGrp="1"/>
          </p:cNvSpPr>
          <p:nvPr>
            <p:ph/>
          </p:nvPr>
        </p:nvSpPr>
        <p:spPr>
          <a:xfrm>
            <a:off x="503640" y="1785240"/>
            <a:ext cx="4328280" cy="328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0" name="PlaceHolder 3"/>
          <p:cNvSpPr>
            <a:spLocks noGrp="1"/>
          </p:cNvSpPr>
          <p:nvPr>
            <p:ph/>
          </p:nvPr>
        </p:nvSpPr>
        <p:spPr>
          <a:xfrm>
            <a:off x="5048640" y="1785240"/>
            <a:ext cx="4328280" cy="328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BF70CEFD-0856-40D3-97DE-6300674CEDF7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PlaceHolder 1"/>
          <p:cNvSpPr>
            <a:spLocks noGrp="1"/>
          </p:cNvSpPr>
          <p:nvPr>
            <p:ph type="title"/>
          </p:nvPr>
        </p:nvSpPr>
        <p:spPr>
          <a:xfrm>
            <a:off x="70200" y="710280"/>
            <a:ext cx="9001440" cy="953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cs-CZ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45ABF2CB-ECD3-41C8-AF24-DE2FE921E151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70200" y="710280"/>
            <a:ext cx="9001440" cy="953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cs-CZ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/>
          </p:nvPr>
        </p:nvSpPr>
        <p:spPr>
          <a:xfrm>
            <a:off x="503640" y="1785240"/>
            <a:ext cx="8869680" cy="328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PlaceHolder 1"/>
          <p:cNvSpPr>
            <a:spLocks noGrp="1"/>
          </p:cNvSpPr>
          <p:nvPr>
            <p:ph type="subTitle"/>
          </p:nvPr>
        </p:nvSpPr>
        <p:spPr>
          <a:xfrm>
            <a:off x="70200" y="710280"/>
            <a:ext cx="9001440" cy="4421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B6AF5921-620B-4C8E-818E-276D11B1D091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PlaceHolder 1"/>
          <p:cNvSpPr>
            <a:spLocks noGrp="1"/>
          </p:cNvSpPr>
          <p:nvPr>
            <p:ph type="title"/>
          </p:nvPr>
        </p:nvSpPr>
        <p:spPr>
          <a:xfrm>
            <a:off x="70200" y="710280"/>
            <a:ext cx="9001440" cy="953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cs-CZ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4" name="PlaceHolder 2"/>
          <p:cNvSpPr>
            <a:spLocks noGrp="1"/>
          </p:cNvSpPr>
          <p:nvPr>
            <p:ph/>
          </p:nvPr>
        </p:nvSpPr>
        <p:spPr>
          <a:xfrm>
            <a:off x="503640" y="1785240"/>
            <a:ext cx="4328280" cy="1568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5" name="PlaceHolder 3"/>
          <p:cNvSpPr>
            <a:spLocks noGrp="1"/>
          </p:cNvSpPr>
          <p:nvPr>
            <p:ph/>
          </p:nvPr>
        </p:nvSpPr>
        <p:spPr>
          <a:xfrm>
            <a:off x="5048640" y="1785240"/>
            <a:ext cx="4328280" cy="328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6" name="PlaceHolder 4"/>
          <p:cNvSpPr>
            <a:spLocks noGrp="1"/>
          </p:cNvSpPr>
          <p:nvPr>
            <p:ph/>
          </p:nvPr>
        </p:nvSpPr>
        <p:spPr>
          <a:xfrm>
            <a:off x="503640" y="3502800"/>
            <a:ext cx="4328280" cy="1568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3A65BE29-AF76-4344-9CE9-C766BCD43C18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PlaceHolder 1"/>
          <p:cNvSpPr>
            <a:spLocks noGrp="1"/>
          </p:cNvSpPr>
          <p:nvPr>
            <p:ph type="title"/>
          </p:nvPr>
        </p:nvSpPr>
        <p:spPr>
          <a:xfrm>
            <a:off x="70200" y="710280"/>
            <a:ext cx="9001440" cy="953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cs-CZ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8" name="PlaceHolder 2"/>
          <p:cNvSpPr>
            <a:spLocks noGrp="1"/>
          </p:cNvSpPr>
          <p:nvPr>
            <p:ph/>
          </p:nvPr>
        </p:nvSpPr>
        <p:spPr>
          <a:xfrm>
            <a:off x="503640" y="1785240"/>
            <a:ext cx="4328280" cy="328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9" name="PlaceHolder 3"/>
          <p:cNvSpPr>
            <a:spLocks noGrp="1"/>
          </p:cNvSpPr>
          <p:nvPr>
            <p:ph/>
          </p:nvPr>
        </p:nvSpPr>
        <p:spPr>
          <a:xfrm>
            <a:off x="5048640" y="1785240"/>
            <a:ext cx="4328280" cy="1568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0" name="PlaceHolder 4"/>
          <p:cNvSpPr>
            <a:spLocks noGrp="1"/>
          </p:cNvSpPr>
          <p:nvPr>
            <p:ph/>
          </p:nvPr>
        </p:nvSpPr>
        <p:spPr>
          <a:xfrm>
            <a:off x="5048640" y="3502800"/>
            <a:ext cx="4328280" cy="1568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646ADA17-FEC1-4D4C-ACF9-4B8C38DDF3D8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PlaceHolder 1"/>
          <p:cNvSpPr>
            <a:spLocks noGrp="1"/>
          </p:cNvSpPr>
          <p:nvPr>
            <p:ph type="title"/>
          </p:nvPr>
        </p:nvSpPr>
        <p:spPr>
          <a:xfrm>
            <a:off x="70200" y="710280"/>
            <a:ext cx="9001440" cy="953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cs-CZ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2" name="PlaceHolder 2"/>
          <p:cNvSpPr>
            <a:spLocks noGrp="1"/>
          </p:cNvSpPr>
          <p:nvPr>
            <p:ph/>
          </p:nvPr>
        </p:nvSpPr>
        <p:spPr>
          <a:xfrm>
            <a:off x="503640" y="1785240"/>
            <a:ext cx="4328280" cy="1568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3" name="PlaceHolder 3"/>
          <p:cNvSpPr>
            <a:spLocks noGrp="1"/>
          </p:cNvSpPr>
          <p:nvPr>
            <p:ph/>
          </p:nvPr>
        </p:nvSpPr>
        <p:spPr>
          <a:xfrm>
            <a:off x="5048640" y="1785240"/>
            <a:ext cx="4328280" cy="1568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4" name="PlaceHolder 4"/>
          <p:cNvSpPr>
            <a:spLocks noGrp="1"/>
          </p:cNvSpPr>
          <p:nvPr>
            <p:ph/>
          </p:nvPr>
        </p:nvSpPr>
        <p:spPr>
          <a:xfrm>
            <a:off x="503640" y="3502800"/>
            <a:ext cx="8869680" cy="1568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16583249-07AC-4868-A931-86C0BE555FA2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PlaceHolder 1"/>
          <p:cNvSpPr>
            <a:spLocks noGrp="1"/>
          </p:cNvSpPr>
          <p:nvPr>
            <p:ph type="title"/>
          </p:nvPr>
        </p:nvSpPr>
        <p:spPr>
          <a:xfrm>
            <a:off x="70200" y="710280"/>
            <a:ext cx="9001440" cy="953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cs-CZ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6" name="PlaceHolder 2"/>
          <p:cNvSpPr>
            <a:spLocks noGrp="1"/>
          </p:cNvSpPr>
          <p:nvPr>
            <p:ph/>
          </p:nvPr>
        </p:nvSpPr>
        <p:spPr>
          <a:xfrm>
            <a:off x="503640" y="1785240"/>
            <a:ext cx="8869680" cy="1568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7" name="PlaceHolder 3"/>
          <p:cNvSpPr>
            <a:spLocks noGrp="1"/>
          </p:cNvSpPr>
          <p:nvPr>
            <p:ph/>
          </p:nvPr>
        </p:nvSpPr>
        <p:spPr>
          <a:xfrm>
            <a:off x="503640" y="3502800"/>
            <a:ext cx="8869680" cy="1568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73AFD0FF-BCF4-4823-A2D1-DEB22B1218FD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PlaceHolder 1"/>
          <p:cNvSpPr>
            <a:spLocks noGrp="1"/>
          </p:cNvSpPr>
          <p:nvPr>
            <p:ph type="title"/>
          </p:nvPr>
        </p:nvSpPr>
        <p:spPr>
          <a:xfrm>
            <a:off x="70200" y="710280"/>
            <a:ext cx="9001440" cy="953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cs-CZ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9" name="PlaceHolder 2"/>
          <p:cNvSpPr>
            <a:spLocks noGrp="1"/>
          </p:cNvSpPr>
          <p:nvPr>
            <p:ph/>
          </p:nvPr>
        </p:nvSpPr>
        <p:spPr>
          <a:xfrm>
            <a:off x="503640" y="1785240"/>
            <a:ext cx="4328280" cy="1568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0" name="PlaceHolder 3"/>
          <p:cNvSpPr>
            <a:spLocks noGrp="1"/>
          </p:cNvSpPr>
          <p:nvPr>
            <p:ph/>
          </p:nvPr>
        </p:nvSpPr>
        <p:spPr>
          <a:xfrm>
            <a:off x="5048640" y="1785240"/>
            <a:ext cx="4328280" cy="1568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1" name="PlaceHolder 4"/>
          <p:cNvSpPr>
            <a:spLocks noGrp="1"/>
          </p:cNvSpPr>
          <p:nvPr>
            <p:ph/>
          </p:nvPr>
        </p:nvSpPr>
        <p:spPr>
          <a:xfrm>
            <a:off x="503640" y="3502800"/>
            <a:ext cx="4328280" cy="1568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2" name="PlaceHolder 5"/>
          <p:cNvSpPr>
            <a:spLocks noGrp="1"/>
          </p:cNvSpPr>
          <p:nvPr>
            <p:ph/>
          </p:nvPr>
        </p:nvSpPr>
        <p:spPr>
          <a:xfrm>
            <a:off x="5048640" y="3502800"/>
            <a:ext cx="4328280" cy="1568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7FF2375C-9304-496A-9D62-F4D94DA1DFA2}" type="slidenum">
              <a:t>‹#›</a:t>
            </a:fld>
            <a:endParaRPr/>
          </a:p>
        </p:txBody>
      </p:sp>
      <p:sp>
        <p:nvSpPr>
          <p:cNvPr id="9" name="PlaceHolder 8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PlaceHolder 1"/>
          <p:cNvSpPr>
            <a:spLocks noGrp="1"/>
          </p:cNvSpPr>
          <p:nvPr>
            <p:ph type="title"/>
          </p:nvPr>
        </p:nvSpPr>
        <p:spPr>
          <a:xfrm>
            <a:off x="70200" y="710280"/>
            <a:ext cx="9001440" cy="953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cs-CZ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4" name="PlaceHolder 2"/>
          <p:cNvSpPr>
            <a:spLocks noGrp="1"/>
          </p:cNvSpPr>
          <p:nvPr>
            <p:ph/>
          </p:nvPr>
        </p:nvSpPr>
        <p:spPr>
          <a:xfrm>
            <a:off x="503640" y="1785240"/>
            <a:ext cx="2855880" cy="1568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5" name="PlaceHolder 3"/>
          <p:cNvSpPr>
            <a:spLocks noGrp="1"/>
          </p:cNvSpPr>
          <p:nvPr>
            <p:ph/>
          </p:nvPr>
        </p:nvSpPr>
        <p:spPr>
          <a:xfrm>
            <a:off x="3502800" y="1785240"/>
            <a:ext cx="2855880" cy="1568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6" name="PlaceHolder 4"/>
          <p:cNvSpPr>
            <a:spLocks noGrp="1"/>
          </p:cNvSpPr>
          <p:nvPr>
            <p:ph/>
          </p:nvPr>
        </p:nvSpPr>
        <p:spPr>
          <a:xfrm>
            <a:off x="6501600" y="1785240"/>
            <a:ext cx="2855880" cy="1568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7" name="PlaceHolder 5"/>
          <p:cNvSpPr>
            <a:spLocks noGrp="1"/>
          </p:cNvSpPr>
          <p:nvPr>
            <p:ph/>
          </p:nvPr>
        </p:nvSpPr>
        <p:spPr>
          <a:xfrm>
            <a:off x="503640" y="3502800"/>
            <a:ext cx="2855880" cy="1568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8" name="PlaceHolder 6"/>
          <p:cNvSpPr>
            <a:spLocks noGrp="1"/>
          </p:cNvSpPr>
          <p:nvPr>
            <p:ph/>
          </p:nvPr>
        </p:nvSpPr>
        <p:spPr>
          <a:xfrm>
            <a:off x="3502800" y="3502800"/>
            <a:ext cx="2855880" cy="1568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9" name="PlaceHolder 7"/>
          <p:cNvSpPr>
            <a:spLocks noGrp="1"/>
          </p:cNvSpPr>
          <p:nvPr>
            <p:ph/>
          </p:nvPr>
        </p:nvSpPr>
        <p:spPr>
          <a:xfrm>
            <a:off x="6501600" y="3502800"/>
            <a:ext cx="2855880" cy="1568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DD40C1FB-30A1-4025-9C4D-C4573A39072E}" type="slidenum">
              <a:t>‹#›</a:t>
            </a:fld>
            <a:endParaRPr/>
          </a:p>
        </p:txBody>
      </p:sp>
      <p:sp>
        <p:nvSpPr>
          <p:cNvPr id="11" name="PlaceHolder 10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8E5B6E6C-7804-4D06-AA66-FE0F77C3C99A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7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PlaceHolder 1"/>
          <p:cNvSpPr>
            <a:spLocks noGrp="1"/>
          </p:cNvSpPr>
          <p:nvPr>
            <p:ph type="title"/>
          </p:nvPr>
        </p:nvSpPr>
        <p:spPr>
          <a:xfrm>
            <a:off x="70200" y="710280"/>
            <a:ext cx="9001440" cy="953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cs-CZ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9" name="PlaceHolder 2"/>
          <p:cNvSpPr>
            <a:spLocks noGrp="1"/>
          </p:cNvSpPr>
          <p:nvPr>
            <p:ph type="subTitle"/>
          </p:nvPr>
        </p:nvSpPr>
        <p:spPr>
          <a:xfrm>
            <a:off x="503640" y="1785240"/>
            <a:ext cx="8869680" cy="328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7F4C775E-75B6-427B-BE6B-314A2EAABB22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7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PlaceHolder 1"/>
          <p:cNvSpPr>
            <a:spLocks noGrp="1"/>
          </p:cNvSpPr>
          <p:nvPr>
            <p:ph type="title"/>
          </p:nvPr>
        </p:nvSpPr>
        <p:spPr>
          <a:xfrm>
            <a:off x="70200" y="710280"/>
            <a:ext cx="9001440" cy="953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cs-CZ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1" name="PlaceHolder 2"/>
          <p:cNvSpPr>
            <a:spLocks noGrp="1"/>
          </p:cNvSpPr>
          <p:nvPr>
            <p:ph/>
          </p:nvPr>
        </p:nvSpPr>
        <p:spPr>
          <a:xfrm>
            <a:off x="503640" y="1785240"/>
            <a:ext cx="8869680" cy="328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A86163C5-B619-4282-B64A-2C07670C7D33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7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ceHolder 1"/>
          <p:cNvSpPr>
            <a:spLocks noGrp="1"/>
          </p:cNvSpPr>
          <p:nvPr>
            <p:ph type="title"/>
          </p:nvPr>
        </p:nvSpPr>
        <p:spPr>
          <a:xfrm>
            <a:off x="70200" y="710280"/>
            <a:ext cx="9001440" cy="953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cs-CZ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PlaceHolder 2"/>
          <p:cNvSpPr>
            <a:spLocks noGrp="1"/>
          </p:cNvSpPr>
          <p:nvPr>
            <p:ph/>
          </p:nvPr>
        </p:nvSpPr>
        <p:spPr>
          <a:xfrm>
            <a:off x="503640" y="1785240"/>
            <a:ext cx="4328280" cy="328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" name="PlaceHolder 3"/>
          <p:cNvSpPr>
            <a:spLocks noGrp="1"/>
          </p:cNvSpPr>
          <p:nvPr>
            <p:ph/>
          </p:nvPr>
        </p:nvSpPr>
        <p:spPr>
          <a:xfrm>
            <a:off x="5048640" y="1785240"/>
            <a:ext cx="4328280" cy="328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PlaceHolder 1"/>
          <p:cNvSpPr>
            <a:spLocks noGrp="1"/>
          </p:cNvSpPr>
          <p:nvPr>
            <p:ph type="title"/>
          </p:nvPr>
        </p:nvSpPr>
        <p:spPr>
          <a:xfrm>
            <a:off x="70200" y="710280"/>
            <a:ext cx="9001440" cy="953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cs-CZ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3" name="PlaceHolder 2"/>
          <p:cNvSpPr>
            <a:spLocks noGrp="1"/>
          </p:cNvSpPr>
          <p:nvPr>
            <p:ph/>
          </p:nvPr>
        </p:nvSpPr>
        <p:spPr>
          <a:xfrm>
            <a:off x="503640" y="1785240"/>
            <a:ext cx="4328280" cy="328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4" name="PlaceHolder 3"/>
          <p:cNvSpPr>
            <a:spLocks noGrp="1"/>
          </p:cNvSpPr>
          <p:nvPr>
            <p:ph/>
          </p:nvPr>
        </p:nvSpPr>
        <p:spPr>
          <a:xfrm>
            <a:off x="5048640" y="1785240"/>
            <a:ext cx="4328280" cy="328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16F96A38-3D3A-4823-A936-F1738B22B5D9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7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PlaceHolder 1"/>
          <p:cNvSpPr>
            <a:spLocks noGrp="1"/>
          </p:cNvSpPr>
          <p:nvPr>
            <p:ph type="title"/>
          </p:nvPr>
        </p:nvSpPr>
        <p:spPr>
          <a:xfrm>
            <a:off x="70200" y="710280"/>
            <a:ext cx="9001440" cy="953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cs-CZ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848F6C19-D41C-4C85-82B6-26B8C7B297D5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7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PlaceHolder 1"/>
          <p:cNvSpPr>
            <a:spLocks noGrp="1"/>
          </p:cNvSpPr>
          <p:nvPr>
            <p:ph type="subTitle"/>
          </p:nvPr>
        </p:nvSpPr>
        <p:spPr>
          <a:xfrm>
            <a:off x="70200" y="710280"/>
            <a:ext cx="9001440" cy="4421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E4088688-D59C-491C-B12E-7E7B74A0AC11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7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PlaceHolder 1"/>
          <p:cNvSpPr>
            <a:spLocks noGrp="1"/>
          </p:cNvSpPr>
          <p:nvPr>
            <p:ph type="title"/>
          </p:nvPr>
        </p:nvSpPr>
        <p:spPr>
          <a:xfrm>
            <a:off x="70200" y="710280"/>
            <a:ext cx="9001440" cy="953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cs-CZ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8" name="PlaceHolder 2"/>
          <p:cNvSpPr>
            <a:spLocks noGrp="1"/>
          </p:cNvSpPr>
          <p:nvPr>
            <p:ph/>
          </p:nvPr>
        </p:nvSpPr>
        <p:spPr>
          <a:xfrm>
            <a:off x="503640" y="1785240"/>
            <a:ext cx="4328280" cy="1568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9" name="PlaceHolder 3"/>
          <p:cNvSpPr>
            <a:spLocks noGrp="1"/>
          </p:cNvSpPr>
          <p:nvPr>
            <p:ph/>
          </p:nvPr>
        </p:nvSpPr>
        <p:spPr>
          <a:xfrm>
            <a:off x="5048640" y="1785240"/>
            <a:ext cx="4328280" cy="328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0" name="PlaceHolder 4"/>
          <p:cNvSpPr>
            <a:spLocks noGrp="1"/>
          </p:cNvSpPr>
          <p:nvPr>
            <p:ph/>
          </p:nvPr>
        </p:nvSpPr>
        <p:spPr>
          <a:xfrm>
            <a:off x="503640" y="3502800"/>
            <a:ext cx="4328280" cy="1568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14C22570-CD2B-4CB6-ADE3-295766CC7E68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7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PlaceHolder 1"/>
          <p:cNvSpPr>
            <a:spLocks noGrp="1"/>
          </p:cNvSpPr>
          <p:nvPr>
            <p:ph type="title"/>
          </p:nvPr>
        </p:nvSpPr>
        <p:spPr>
          <a:xfrm>
            <a:off x="70200" y="710280"/>
            <a:ext cx="9001440" cy="953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cs-CZ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2" name="PlaceHolder 2"/>
          <p:cNvSpPr>
            <a:spLocks noGrp="1"/>
          </p:cNvSpPr>
          <p:nvPr>
            <p:ph/>
          </p:nvPr>
        </p:nvSpPr>
        <p:spPr>
          <a:xfrm>
            <a:off x="503640" y="1785240"/>
            <a:ext cx="4328280" cy="328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3" name="PlaceHolder 3"/>
          <p:cNvSpPr>
            <a:spLocks noGrp="1"/>
          </p:cNvSpPr>
          <p:nvPr>
            <p:ph/>
          </p:nvPr>
        </p:nvSpPr>
        <p:spPr>
          <a:xfrm>
            <a:off x="5048640" y="1785240"/>
            <a:ext cx="4328280" cy="1568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4" name="PlaceHolder 4"/>
          <p:cNvSpPr>
            <a:spLocks noGrp="1"/>
          </p:cNvSpPr>
          <p:nvPr>
            <p:ph/>
          </p:nvPr>
        </p:nvSpPr>
        <p:spPr>
          <a:xfrm>
            <a:off x="5048640" y="3502800"/>
            <a:ext cx="4328280" cy="1568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70C7DB1B-08F6-45C0-9641-9903149DB556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7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PlaceHolder 1"/>
          <p:cNvSpPr>
            <a:spLocks noGrp="1"/>
          </p:cNvSpPr>
          <p:nvPr>
            <p:ph type="title"/>
          </p:nvPr>
        </p:nvSpPr>
        <p:spPr>
          <a:xfrm>
            <a:off x="70200" y="710280"/>
            <a:ext cx="9001440" cy="953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cs-CZ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6" name="PlaceHolder 2"/>
          <p:cNvSpPr>
            <a:spLocks noGrp="1"/>
          </p:cNvSpPr>
          <p:nvPr>
            <p:ph/>
          </p:nvPr>
        </p:nvSpPr>
        <p:spPr>
          <a:xfrm>
            <a:off x="503640" y="1785240"/>
            <a:ext cx="4328280" cy="1568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7" name="PlaceHolder 3"/>
          <p:cNvSpPr>
            <a:spLocks noGrp="1"/>
          </p:cNvSpPr>
          <p:nvPr>
            <p:ph/>
          </p:nvPr>
        </p:nvSpPr>
        <p:spPr>
          <a:xfrm>
            <a:off x="5048640" y="1785240"/>
            <a:ext cx="4328280" cy="1568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8" name="PlaceHolder 4"/>
          <p:cNvSpPr>
            <a:spLocks noGrp="1"/>
          </p:cNvSpPr>
          <p:nvPr>
            <p:ph/>
          </p:nvPr>
        </p:nvSpPr>
        <p:spPr>
          <a:xfrm>
            <a:off x="503640" y="3502800"/>
            <a:ext cx="8869680" cy="1568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5DB3B58E-E86B-47F4-93DC-5774734CC5E3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7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PlaceHolder 1"/>
          <p:cNvSpPr>
            <a:spLocks noGrp="1"/>
          </p:cNvSpPr>
          <p:nvPr>
            <p:ph type="title"/>
          </p:nvPr>
        </p:nvSpPr>
        <p:spPr>
          <a:xfrm>
            <a:off x="70200" y="710280"/>
            <a:ext cx="9001440" cy="953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cs-CZ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0" name="PlaceHolder 2"/>
          <p:cNvSpPr>
            <a:spLocks noGrp="1"/>
          </p:cNvSpPr>
          <p:nvPr>
            <p:ph/>
          </p:nvPr>
        </p:nvSpPr>
        <p:spPr>
          <a:xfrm>
            <a:off x="503640" y="1785240"/>
            <a:ext cx="8869680" cy="1568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1" name="PlaceHolder 3"/>
          <p:cNvSpPr>
            <a:spLocks noGrp="1"/>
          </p:cNvSpPr>
          <p:nvPr>
            <p:ph/>
          </p:nvPr>
        </p:nvSpPr>
        <p:spPr>
          <a:xfrm>
            <a:off x="503640" y="3502800"/>
            <a:ext cx="8869680" cy="1568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EFF2B849-C928-4CED-9E3C-5E0B81313D0F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7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PlaceHolder 1"/>
          <p:cNvSpPr>
            <a:spLocks noGrp="1"/>
          </p:cNvSpPr>
          <p:nvPr>
            <p:ph type="title"/>
          </p:nvPr>
        </p:nvSpPr>
        <p:spPr>
          <a:xfrm>
            <a:off x="70200" y="710280"/>
            <a:ext cx="9001440" cy="953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cs-CZ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3" name="PlaceHolder 2"/>
          <p:cNvSpPr>
            <a:spLocks noGrp="1"/>
          </p:cNvSpPr>
          <p:nvPr>
            <p:ph/>
          </p:nvPr>
        </p:nvSpPr>
        <p:spPr>
          <a:xfrm>
            <a:off x="503640" y="1785240"/>
            <a:ext cx="4328280" cy="1568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4" name="PlaceHolder 3"/>
          <p:cNvSpPr>
            <a:spLocks noGrp="1"/>
          </p:cNvSpPr>
          <p:nvPr>
            <p:ph/>
          </p:nvPr>
        </p:nvSpPr>
        <p:spPr>
          <a:xfrm>
            <a:off x="5048640" y="1785240"/>
            <a:ext cx="4328280" cy="1568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5" name="PlaceHolder 4"/>
          <p:cNvSpPr>
            <a:spLocks noGrp="1"/>
          </p:cNvSpPr>
          <p:nvPr>
            <p:ph/>
          </p:nvPr>
        </p:nvSpPr>
        <p:spPr>
          <a:xfrm>
            <a:off x="503640" y="3502800"/>
            <a:ext cx="4328280" cy="1568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6" name="PlaceHolder 5"/>
          <p:cNvSpPr>
            <a:spLocks noGrp="1"/>
          </p:cNvSpPr>
          <p:nvPr>
            <p:ph/>
          </p:nvPr>
        </p:nvSpPr>
        <p:spPr>
          <a:xfrm>
            <a:off x="5048640" y="3502800"/>
            <a:ext cx="4328280" cy="1568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C0689032-6F22-45E6-9EF1-9BA88BC6A450}" type="slidenum">
              <a:t>‹#›</a:t>
            </a:fld>
            <a:endParaRPr/>
          </a:p>
        </p:txBody>
      </p:sp>
      <p:sp>
        <p:nvSpPr>
          <p:cNvPr id="9" name="PlaceHolder 8"/>
          <p:cNvSpPr>
            <a:spLocks noGrp="1"/>
          </p:cNvSpPr>
          <p:nvPr>
            <p:ph type="dt" idx="7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PlaceHolder 1"/>
          <p:cNvSpPr>
            <a:spLocks noGrp="1"/>
          </p:cNvSpPr>
          <p:nvPr>
            <p:ph type="title"/>
          </p:nvPr>
        </p:nvSpPr>
        <p:spPr>
          <a:xfrm>
            <a:off x="70200" y="710280"/>
            <a:ext cx="9001440" cy="953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cs-CZ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8" name="PlaceHolder 2"/>
          <p:cNvSpPr>
            <a:spLocks noGrp="1"/>
          </p:cNvSpPr>
          <p:nvPr>
            <p:ph/>
          </p:nvPr>
        </p:nvSpPr>
        <p:spPr>
          <a:xfrm>
            <a:off x="503640" y="1785240"/>
            <a:ext cx="2855880" cy="1568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9" name="PlaceHolder 3"/>
          <p:cNvSpPr>
            <a:spLocks noGrp="1"/>
          </p:cNvSpPr>
          <p:nvPr>
            <p:ph/>
          </p:nvPr>
        </p:nvSpPr>
        <p:spPr>
          <a:xfrm>
            <a:off x="3502800" y="1785240"/>
            <a:ext cx="2855880" cy="1568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0" name="PlaceHolder 4"/>
          <p:cNvSpPr>
            <a:spLocks noGrp="1"/>
          </p:cNvSpPr>
          <p:nvPr>
            <p:ph/>
          </p:nvPr>
        </p:nvSpPr>
        <p:spPr>
          <a:xfrm>
            <a:off x="6501600" y="1785240"/>
            <a:ext cx="2855880" cy="1568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1" name="PlaceHolder 5"/>
          <p:cNvSpPr>
            <a:spLocks noGrp="1"/>
          </p:cNvSpPr>
          <p:nvPr>
            <p:ph/>
          </p:nvPr>
        </p:nvSpPr>
        <p:spPr>
          <a:xfrm>
            <a:off x="503640" y="3502800"/>
            <a:ext cx="2855880" cy="1568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2" name="PlaceHolder 6"/>
          <p:cNvSpPr>
            <a:spLocks noGrp="1"/>
          </p:cNvSpPr>
          <p:nvPr>
            <p:ph/>
          </p:nvPr>
        </p:nvSpPr>
        <p:spPr>
          <a:xfrm>
            <a:off x="3502800" y="3502800"/>
            <a:ext cx="2855880" cy="1568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3" name="PlaceHolder 7"/>
          <p:cNvSpPr>
            <a:spLocks noGrp="1"/>
          </p:cNvSpPr>
          <p:nvPr>
            <p:ph/>
          </p:nvPr>
        </p:nvSpPr>
        <p:spPr>
          <a:xfrm>
            <a:off x="6501600" y="3502800"/>
            <a:ext cx="2855880" cy="1568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ABCA5BF1-7B55-4513-A0BD-4674467F3345}" type="slidenum">
              <a:t>‹#›</a:t>
            </a:fld>
            <a:endParaRPr/>
          </a:p>
        </p:txBody>
      </p:sp>
      <p:sp>
        <p:nvSpPr>
          <p:cNvPr id="11" name="PlaceHolder 10"/>
          <p:cNvSpPr>
            <a:spLocks noGrp="1"/>
          </p:cNvSpPr>
          <p:nvPr>
            <p:ph type="dt" idx="7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70200" y="710280"/>
            <a:ext cx="9001440" cy="953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cs-CZ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PlaceHolder 1"/>
          <p:cNvSpPr>
            <a:spLocks noGrp="1"/>
          </p:cNvSpPr>
          <p:nvPr>
            <p:ph type="title"/>
          </p:nvPr>
        </p:nvSpPr>
        <p:spPr>
          <a:xfrm>
            <a:off x="70200" y="710280"/>
            <a:ext cx="9001440" cy="953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cs-CZ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9" name="PlaceHolder 2"/>
          <p:cNvSpPr>
            <a:spLocks noGrp="1"/>
          </p:cNvSpPr>
          <p:nvPr>
            <p:ph type="subTitle"/>
          </p:nvPr>
        </p:nvSpPr>
        <p:spPr>
          <a:xfrm>
            <a:off x="503640" y="1785240"/>
            <a:ext cx="8869680" cy="328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PlaceHolder 1"/>
          <p:cNvSpPr>
            <a:spLocks noGrp="1"/>
          </p:cNvSpPr>
          <p:nvPr>
            <p:ph type="title"/>
          </p:nvPr>
        </p:nvSpPr>
        <p:spPr>
          <a:xfrm>
            <a:off x="70200" y="710280"/>
            <a:ext cx="9001440" cy="953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cs-CZ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1" name="PlaceHolder 2"/>
          <p:cNvSpPr>
            <a:spLocks noGrp="1"/>
          </p:cNvSpPr>
          <p:nvPr>
            <p:ph/>
          </p:nvPr>
        </p:nvSpPr>
        <p:spPr>
          <a:xfrm>
            <a:off x="503640" y="1785240"/>
            <a:ext cx="8869680" cy="328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PlaceHolder 1"/>
          <p:cNvSpPr>
            <a:spLocks noGrp="1"/>
          </p:cNvSpPr>
          <p:nvPr>
            <p:ph type="title"/>
          </p:nvPr>
        </p:nvSpPr>
        <p:spPr>
          <a:xfrm>
            <a:off x="70200" y="710280"/>
            <a:ext cx="9001440" cy="953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cs-CZ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3" name="PlaceHolder 2"/>
          <p:cNvSpPr>
            <a:spLocks noGrp="1"/>
          </p:cNvSpPr>
          <p:nvPr>
            <p:ph/>
          </p:nvPr>
        </p:nvSpPr>
        <p:spPr>
          <a:xfrm>
            <a:off x="503640" y="1785240"/>
            <a:ext cx="4328280" cy="328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4" name="PlaceHolder 3"/>
          <p:cNvSpPr>
            <a:spLocks noGrp="1"/>
          </p:cNvSpPr>
          <p:nvPr>
            <p:ph/>
          </p:nvPr>
        </p:nvSpPr>
        <p:spPr>
          <a:xfrm>
            <a:off x="5048640" y="1785240"/>
            <a:ext cx="4328280" cy="328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PlaceHolder 1"/>
          <p:cNvSpPr>
            <a:spLocks noGrp="1"/>
          </p:cNvSpPr>
          <p:nvPr>
            <p:ph type="title"/>
          </p:nvPr>
        </p:nvSpPr>
        <p:spPr>
          <a:xfrm>
            <a:off x="70200" y="710280"/>
            <a:ext cx="9001440" cy="953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cs-CZ" sz="4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PlaceHolder 1"/>
          <p:cNvSpPr>
            <a:spLocks noGrp="1"/>
          </p:cNvSpPr>
          <p:nvPr>
            <p:ph type="subTitle"/>
          </p:nvPr>
        </p:nvSpPr>
        <p:spPr>
          <a:xfrm>
            <a:off x="70200" y="710280"/>
            <a:ext cx="9001440" cy="4421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PlaceHolder 1"/>
          <p:cNvSpPr>
            <a:spLocks noGrp="1"/>
          </p:cNvSpPr>
          <p:nvPr>
            <p:ph type="title"/>
          </p:nvPr>
        </p:nvSpPr>
        <p:spPr>
          <a:xfrm>
            <a:off x="70200" y="710280"/>
            <a:ext cx="9001440" cy="953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cs-CZ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8" name="PlaceHolder 2"/>
          <p:cNvSpPr>
            <a:spLocks noGrp="1"/>
          </p:cNvSpPr>
          <p:nvPr>
            <p:ph/>
          </p:nvPr>
        </p:nvSpPr>
        <p:spPr>
          <a:xfrm>
            <a:off x="503640" y="1785240"/>
            <a:ext cx="4328280" cy="1568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9" name="PlaceHolder 3"/>
          <p:cNvSpPr>
            <a:spLocks noGrp="1"/>
          </p:cNvSpPr>
          <p:nvPr>
            <p:ph/>
          </p:nvPr>
        </p:nvSpPr>
        <p:spPr>
          <a:xfrm>
            <a:off x="5048640" y="1785240"/>
            <a:ext cx="4328280" cy="328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0" name="PlaceHolder 4"/>
          <p:cNvSpPr>
            <a:spLocks noGrp="1"/>
          </p:cNvSpPr>
          <p:nvPr>
            <p:ph/>
          </p:nvPr>
        </p:nvSpPr>
        <p:spPr>
          <a:xfrm>
            <a:off x="503640" y="3502800"/>
            <a:ext cx="4328280" cy="1568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PlaceHolder 1"/>
          <p:cNvSpPr>
            <a:spLocks noGrp="1"/>
          </p:cNvSpPr>
          <p:nvPr>
            <p:ph type="title"/>
          </p:nvPr>
        </p:nvSpPr>
        <p:spPr>
          <a:xfrm>
            <a:off x="70200" y="710280"/>
            <a:ext cx="9001440" cy="953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cs-CZ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2" name="PlaceHolder 2"/>
          <p:cNvSpPr>
            <a:spLocks noGrp="1"/>
          </p:cNvSpPr>
          <p:nvPr>
            <p:ph/>
          </p:nvPr>
        </p:nvSpPr>
        <p:spPr>
          <a:xfrm>
            <a:off x="503640" y="1785240"/>
            <a:ext cx="4328280" cy="328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3" name="PlaceHolder 3"/>
          <p:cNvSpPr>
            <a:spLocks noGrp="1"/>
          </p:cNvSpPr>
          <p:nvPr>
            <p:ph/>
          </p:nvPr>
        </p:nvSpPr>
        <p:spPr>
          <a:xfrm>
            <a:off x="5048640" y="1785240"/>
            <a:ext cx="4328280" cy="1568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4" name="PlaceHolder 4"/>
          <p:cNvSpPr>
            <a:spLocks noGrp="1"/>
          </p:cNvSpPr>
          <p:nvPr>
            <p:ph/>
          </p:nvPr>
        </p:nvSpPr>
        <p:spPr>
          <a:xfrm>
            <a:off x="5048640" y="3502800"/>
            <a:ext cx="4328280" cy="1568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PlaceHolder 1"/>
          <p:cNvSpPr>
            <a:spLocks noGrp="1"/>
          </p:cNvSpPr>
          <p:nvPr>
            <p:ph type="title"/>
          </p:nvPr>
        </p:nvSpPr>
        <p:spPr>
          <a:xfrm>
            <a:off x="70200" y="710280"/>
            <a:ext cx="9001440" cy="953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cs-CZ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6" name="PlaceHolder 2"/>
          <p:cNvSpPr>
            <a:spLocks noGrp="1"/>
          </p:cNvSpPr>
          <p:nvPr>
            <p:ph/>
          </p:nvPr>
        </p:nvSpPr>
        <p:spPr>
          <a:xfrm>
            <a:off x="503640" y="1785240"/>
            <a:ext cx="4328280" cy="1568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7" name="PlaceHolder 3"/>
          <p:cNvSpPr>
            <a:spLocks noGrp="1"/>
          </p:cNvSpPr>
          <p:nvPr>
            <p:ph/>
          </p:nvPr>
        </p:nvSpPr>
        <p:spPr>
          <a:xfrm>
            <a:off x="5048640" y="1785240"/>
            <a:ext cx="4328280" cy="1568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8" name="PlaceHolder 4"/>
          <p:cNvSpPr>
            <a:spLocks noGrp="1"/>
          </p:cNvSpPr>
          <p:nvPr>
            <p:ph/>
          </p:nvPr>
        </p:nvSpPr>
        <p:spPr>
          <a:xfrm>
            <a:off x="503640" y="3502800"/>
            <a:ext cx="8869680" cy="1568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PlaceHolder 1"/>
          <p:cNvSpPr>
            <a:spLocks noGrp="1"/>
          </p:cNvSpPr>
          <p:nvPr>
            <p:ph type="title"/>
          </p:nvPr>
        </p:nvSpPr>
        <p:spPr>
          <a:xfrm>
            <a:off x="70200" y="710280"/>
            <a:ext cx="9001440" cy="953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cs-CZ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0" name="PlaceHolder 2"/>
          <p:cNvSpPr>
            <a:spLocks noGrp="1"/>
          </p:cNvSpPr>
          <p:nvPr>
            <p:ph/>
          </p:nvPr>
        </p:nvSpPr>
        <p:spPr>
          <a:xfrm>
            <a:off x="503640" y="1785240"/>
            <a:ext cx="8869680" cy="1568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1" name="PlaceHolder 3"/>
          <p:cNvSpPr>
            <a:spLocks noGrp="1"/>
          </p:cNvSpPr>
          <p:nvPr>
            <p:ph/>
          </p:nvPr>
        </p:nvSpPr>
        <p:spPr>
          <a:xfrm>
            <a:off x="503640" y="3502800"/>
            <a:ext cx="8869680" cy="1568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PlaceHolder 1"/>
          <p:cNvSpPr>
            <a:spLocks noGrp="1"/>
          </p:cNvSpPr>
          <p:nvPr>
            <p:ph type="title"/>
          </p:nvPr>
        </p:nvSpPr>
        <p:spPr>
          <a:xfrm>
            <a:off x="70200" y="710280"/>
            <a:ext cx="9001440" cy="953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cs-CZ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3" name="PlaceHolder 2"/>
          <p:cNvSpPr>
            <a:spLocks noGrp="1"/>
          </p:cNvSpPr>
          <p:nvPr>
            <p:ph/>
          </p:nvPr>
        </p:nvSpPr>
        <p:spPr>
          <a:xfrm>
            <a:off x="503640" y="1785240"/>
            <a:ext cx="4328280" cy="1568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4" name="PlaceHolder 3"/>
          <p:cNvSpPr>
            <a:spLocks noGrp="1"/>
          </p:cNvSpPr>
          <p:nvPr>
            <p:ph/>
          </p:nvPr>
        </p:nvSpPr>
        <p:spPr>
          <a:xfrm>
            <a:off x="5048640" y="1785240"/>
            <a:ext cx="4328280" cy="1568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5" name="PlaceHolder 4"/>
          <p:cNvSpPr>
            <a:spLocks noGrp="1"/>
          </p:cNvSpPr>
          <p:nvPr>
            <p:ph/>
          </p:nvPr>
        </p:nvSpPr>
        <p:spPr>
          <a:xfrm>
            <a:off x="503640" y="3502800"/>
            <a:ext cx="4328280" cy="1568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6" name="PlaceHolder 5"/>
          <p:cNvSpPr>
            <a:spLocks noGrp="1"/>
          </p:cNvSpPr>
          <p:nvPr>
            <p:ph/>
          </p:nvPr>
        </p:nvSpPr>
        <p:spPr>
          <a:xfrm>
            <a:off x="5048640" y="3502800"/>
            <a:ext cx="4328280" cy="1568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subTitle"/>
          </p:nvPr>
        </p:nvSpPr>
        <p:spPr>
          <a:xfrm>
            <a:off x="70200" y="710280"/>
            <a:ext cx="9001440" cy="4421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PlaceHolder 1"/>
          <p:cNvSpPr>
            <a:spLocks noGrp="1"/>
          </p:cNvSpPr>
          <p:nvPr>
            <p:ph type="title"/>
          </p:nvPr>
        </p:nvSpPr>
        <p:spPr>
          <a:xfrm>
            <a:off x="70200" y="710280"/>
            <a:ext cx="9001440" cy="953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cs-CZ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8" name="PlaceHolder 2"/>
          <p:cNvSpPr>
            <a:spLocks noGrp="1"/>
          </p:cNvSpPr>
          <p:nvPr>
            <p:ph/>
          </p:nvPr>
        </p:nvSpPr>
        <p:spPr>
          <a:xfrm>
            <a:off x="503640" y="1785240"/>
            <a:ext cx="2855880" cy="1568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9" name="PlaceHolder 3"/>
          <p:cNvSpPr>
            <a:spLocks noGrp="1"/>
          </p:cNvSpPr>
          <p:nvPr>
            <p:ph/>
          </p:nvPr>
        </p:nvSpPr>
        <p:spPr>
          <a:xfrm>
            <a:off x="3502800" y="1785240"/>
            <a:ext cx="2855880" cy="1568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0" name="PlaceHolder 4"/>
          <p:cNvSpPr>
            <a:spLocks noGrp="1"/>
          </p:cNvSpPr>
          <p:nvPr>
            <p:ph/>
          </p:nvPr>
        </p:nvSpPr>
        <p:spPr>
          <a:xfrm>
            <a:off x="6501600" y="1785240"/>
            <a:ext cx="2855880" cy="1568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1" name="PlaceHolder 5"/>
          <p:cNvSpPr>
            <a:spLocks noGrp="1"/>
          </p:cNvSpPr>
          <p:nvPr>
            <p:ph/>
          </p:nvPr>
        </p:nvSpPr>
        <p:spPr>
          <a:xfrm>
            <a:off x="503640" y="3502800"/>
            <a:ext cx="2855880" cy="1568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2" name="PlaceHolder 6"/>
          <p:cNvSpPr>
            <a:spLocks noGrp="1"/>
          </p:cNvSpPr>
          <p:nvPr>
            <p:ph/>
          </p:nvPr>
        </p:nvSpPr>
        <p:spPr>
          <a:xfrm>
            <a:off x="3502800" y="3502800"/>
            <a:ext cx="2855880" cy="1568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3" name="PlaceHolder 7"/>
          <p:cNvSpPr>
            <a:spLocks noGrp="1"/>
          </p:cNvSpPr>
          <p:nvPr>
            <p:ph/>
          </p:nvPr>
        </p:nvSpPr>
        <p:spPr>
          <a:xfrm>
            <a:off x="6501600" y="3502800"/>
            <a:ext cx="2855880" cy="1568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70200" y="710280"/>
            <a:ext cx="9001440" cy="953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cs-CZ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" name="PlaceHolder 2"/>
          <p:cNvSpPr>
            <a:spLocks noGrp="1"/>
          </p:cNvSpPr>
          <p:nvPr>
            <p:ph/>
          </p:nvPr>
        </p:nvSpPr>
        <p:spPr>
          <a:xfrm>
            <a:off x="503640" y="1785240"/>
            <a:ext cx="4328280" cy="1568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" name="PlaceHolder 3"/>
          <p:cNvSpPr>
            <a:spLocks noGrp="1"/>
          </p:cNvSpPr>
          <p:nvPr>
            <p:ph/>
          </p:nvPr>
        </p:nvSpPr>
        <p:spPr>
          <a:xfrm>
            <a:off x="5048640" y="1785240"/>
            <a:ext cx="4328280" cy="328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" name="PlaceHolder 4"/>
          <p:cNvSpPr>
            <a:spLocks noGrp="1"/>
          </p:cNvSpPr>
          <p:nvPr>
            <p:ph/>
          </p:nvPr>
        </p:nvSpPr>
        <p:spPr>
          <a:xfrm>
            <a:off x="503640" y="3502800"/>
            <a:ext cx="4328280" cy="1568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laceHolder 1"/>
          <p:cNvSpPr>
            <a:spLocks noGrp="1"/>
          </p:cNvSpPr>
          <p:nvPr>
            <p:ph type="title"/>
          </p:nvPr>
        </p:nvSpPr>
        <p:spPr>
          <a:xfrm>
            <a:off x="70200" y="710280"/>
            <a:ext cx="9001440" cy="953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cs-CZ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" name="PlaceHolder 2"/>
          <p:cNvSpPr>
            <a:spLocks noGrp="1"/>
          </p:cNvSpPr>
          <p:nvPr>
            <p:ph/>
          </p:nvPr>
        </p:nvSpPr>
        <p:spPr>
          <a:xfrm>
            <a:off x="503640" y="1785240"/>
            <a:ext cx="4328280" cy="328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" name="PlaceHolder 3"/>
          <p:cNvSpPr>
            <a:spLocks noGrp="1"/>
          </p:cNvSpPr>
          <p:nvPr>
            <p:ph/>
          </p:nvPr>
        </p:nvSpPr>
        <p:spPr>
          <a:xfrm>
            <a:off x="5048640" y="1785240"/>
            <a:ext cx="4328280" cy="1568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PlaceHolder 4"/>
          <p:cNvSpPr>
            <a:spLocks noGrp="1"/>
          </p:cNvSpPr>
          <p:nvPr>
            <p:ph/>
          </p:nvPr>
        </p:nvSpPr>
        <p:spPr>
          <a:xfrm>
            <a:off x="5048640" y="3502800"/>
            <a:ext cx="4328280" cy="1568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laceHolder 1"/>
          <p:cNvSpPr>
            <a:spLocks noGrp="1"/>
          </p:cNvSpPr>
          <p:nvPr>
            <p:ph type="title"/>
          </p:nvPr>
        </p:nvSpPr>
        <p:spPr>
          <a:xfrm>
            <a:off x="70200" y="710280"/>
            <a:ext cx="9001440" cy="953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cs-CZ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" name="PlaceHolder 2"/>
          <p:cNvSpPr>
            <a:spLocks noGrp="1"/>
          </p:cNvSpPr>
          <p:nvPr>
            <p:ph/>
          </p:nvPr>
        </p:nvSpPr>
        <p:spPr>
          <a:xfrm>
            <a:off x="503640" y="1785240"/>
            <a:ext cx="4328280" cy="1568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" name="PlaceHolder 3"/>
          <p:cNvSpPr>
            <a:spLocks noGrp="1"/>
          </p:cNvSpPr>
          <p:nvPr>
            <p:ph/>
          </p:nvPr>
        </p:nvSpPr>
        <p:spPr>
          <a:xfrm>
            <a:off x="5048640" y="1785240"/>
            <a:ext cx="4328280" cy="1568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" name="PlaceHolder 4"/>
          <p:cNvSpPr>
            <a:spLocks noGrp="1"/>
          </p:cNvSpPr>
          <p:nvPr>
            <p:ph/>
          </p:nvPr>
        </p:nvSpPr>
        <p:spPr>
          <a:xfrm>
            <a:off x="503640" y="3502800"/>
            <a:ext cx="8869680" cy="1568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/>
          <p:cNvSpPr/>
          <p:nvPr/>
        </p:nvSpPr>
        <p:spPr>
          <a:xfrm>
            <a:off x="0" y="0"/>
            <a:ext cx="10079640" cy="4251600"/>
          </a:xfrm>
          <a:custGeom>
            <a:avLst/>
            <a:gdLst>
              <a:gd name="textAreaLeft" fmla="*/ 0 w 10079640"/>
              <a:gd name="textAreaRight" fmla="*/ 10080000 w 10079640"/>
              <a:gd name="textAreaTop" fmla="*/ 0 h 4251600"/>
              <a:gd name="textAreaBottom" fmla="*/ 4251960 h 4251600"/>
            </a:gdLst>
            <a:ahLst/>
            <a:cxnLst/>
            <a:rect l="textAreaLeft" t="textAreaTop" r="textAreaRight" b="textAreaBottom"/>
            <a:pathLst>
              <a:path w="28000" h="11811">
                <a:moveTo>
                  <a:pt x="0" y="11811"/>
                </a:moveTo>
                <a:lnTo>
                  <a:pt x="0" y="0"/>
                </a:lnTo>
                <a:lnTo>
                  <a:pt x="28000" y="0"/>
                </a:lnTo>
                <a:lnTo>
                  <a:pt x="28000" y="7811"/>
                </a:lnTo>
                <a:lnTo>
                  <a:pt x="0" y="11811"/>
                </a:lnTo>
                <a:close/>
              </a:path>
            </a:pathLst>
          </a:custGeom>
          <a:solidFill>
            <a:srgbClr val="DDDDDD"/>
          </a:solidFill>
          <a:ln w="10800">
            <a:solidFill>
              <a:srgbClr val="999999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cs-CZ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70200" y="710280"/>
            <a:ext cx="9001440" cy="953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r>
              <a:rPr lang="cs-CZ" sz="1800" b="0" strike="noStrike" spc="-1">
                <a:solidFill>
                  <a:srgbClr val="000000"/>
                </a:solidFill>
                <a:latin typeface="Arial"/>
              </a:rPr>
              <a:t>Klikněte pro úpravu formátu textu nadpisu</a:t>
            </a:r>
          </a:p>
        </p:txBody>
      </p:sp>
      <p:sp>
        <p:nvSpPr>
          <p:cNvPr id="2" name="PlaceHolder 2"/>
          <p:cNvSpPr>
            <a:spLocks noGrp="1"/>
          </p:cNvSpPr>
          <p:nvPr>
            <p:ph type="ftr" idx="1"/>
          </p:nvPr>
        </p:nvSpPr>
        <p:spPr>
          <a:xfrm>
            <a:off x="5579640" y="5129640"/>
            <a:ext cx="4319640" cy="390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pos="0" algn="l"/>
              </a:tabLst>
              <a:defRPr lang="cs-CZ" sz="1400" b="0" strike="noStrike" spc="-1">
                <a:solidFill>
                  <a:srgbClr val="000000"/>
                </a:solidFill>
                <a:latin typeface="Liberation Sans Narrow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pos="0" algn="l"/>
              </a:tabLst>
            </a:pPr>
            <a:r>
              <a:rPr lang="cs-CZ" sz="1400" b="0" strike="noStrike" spc="-1">
                <a:solidFill>
                  <a:srgbClr val="000000"/>
                </a:solidFill>
                <a:latin typeface="Liberation Sans Narrow"/>
              </a:rPr>
              <a:t>&lt;zápatí&gt;</a:t>
            </a:r>
            <a:endParaRPr lang="cs-CZ" sz="14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" name="PlaceHolder 3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3200" b="0" strike="noStrike" spc="-1">
                <a:solidFill>
                  <a:srgbClr val="000000"/>
                </a:solidFill>
                <a:latin typeface="Arial"/>
              </a:rPr>
              <a:t>Klikněte pro úpravu formátu textu osnovy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cs-CZ" sz="2800" b="0" strike="noStrike" spc="-1">
                <a:solidFill>
                  <a:srgbClr val="000000"/>
                </a:solidFill>
                <a:latin typeface="Arial"/>
              </a:rPr>
              <a:t>Druhá úroveň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400" b="0" strike="noStrike" spc="-1">
                <a:solidFill>
                  <a:srgbClr val="000000"/>
                </a:solidFill>
                <a:latin typeface="Arial"/>
              </a:rPr>
              <a:t>Třetí úroveň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cs-CZ" sz="2000" b="0" strike="noStrike" spc="-1">
                <a:solidFill>
                  <a:srgbClr val="000000"/>
                </a:solidFill>
                <a:latin typeface="Arial"/>
              </a:rPr>
              <a:t>Čtvrtá úroveň osnovy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solidFill>
                  <a:srgbClr val="000000"/>
                </a:solidFill>
                <a:latin typeface="Arial"/>
              </a:rPr>
              <a:t>Pátá úroveň osnovy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solidFill>
                  <a:srgbClr val="000000"/>
                </a:solidFill>
                <a:latin typeface="Arial"/>
              </a:rPr>
              <a:t>Šestá úroveň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solidFill>
                  <a:srgbClr val="000000"/>
                </a:solidFill>
                <a:latin typeface="Arial"/>
              </a:rPr>
              <a:t>Sedmá úroveň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Freeform: Shape 39"/>
          <p:cNvSpPr/>
          <p:nvPr/>
        </p:nvSpPr>
        <p:spPr>
          <a:xfrm>
            <a:off x="1096920" y="4388760"/>
            <a:ext cx="8982360" cy="1280520"/>
          </a:xfrm>
          <a:custGeom>
            <a:avLst/>
            <a:gdLst>
              <a:gd name="textAreaLeft" fmla="*/ 0 w 8982360"/>
              <a:gd name="textAreaRight" fmla="*/ 8982720 w 8982360"/>
              <a:gd name="textAreaTop" fmla="*/ 0 h 1280520"/>
              <a:gd name="textAreaBottom" fmla="*/ 1280880 h 1280520"/>
            </a:gdLst>
            <a:ahLst/>
            <a:cxnLst/>
            <a:rect l="textAreaLeft" t="textAreaTop" r="textAreaRight" b="textAreaBottom"/>
            <a:pathLst>
              <a:path w="24952" h="3558">
                <a:moveTo>
                  <a:pt x="0" y="3558"/>
                </a:moveTo>
                <a:lnTo>
                  <a:pt x="24951" y="3557"/>
                </a:lnTo>
                <a:lnTo>
                  <a:pt x="24952" y="0"/>
                </a:lnTo>
                <a:lnTo>
                  <a:pt x="0" y="3558"/>
                </a:lnTo>
                <a:close/>
              </a:path>
            </a:pathLst>
          </a:custGeom>
          <a:solidFill>
            <a:srgbClr val="DDDDDD"/>
          </a:solidFill>
          <a:ln w="10800">
            <a:solidFill>
              <a:srgbClr val="999999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cs-CZ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" name="Freeform: Shape 40"/>
          <p:cNvSpPr/>
          <p:nvPr/>
        </p:nvSpPr>
        <p:spPr>
          <a:xfrm>
            <a:off x="0" y="0"/>
            <a:ext cx="10079640" cy="1508760"/>
          </a:xfrm>
          <a:custGeom>
            <a:avLst/>
            <a:gdLst>
              <a:gd name="textAreaLeft" fmla="*/ 0 w 10079640"/>
              <a:gd name="textAreaRight" fmla="*/ 10080000 w 10079640"/>
              <a:gd name="textAreaTop" fmla="*/ 0 h 1508760"/>
              <a:gd name="textAreaBottom" fmla="*/ 1509120 h 1508760"/>
            </a:gdLst>
            <a:ahLst/>
            <a:cxnLst/>
            <a:rect l="textAreaLeft" t="textAreaTop" r="textAreaRight" b="textAreaBottom"/>
            <a:pathLst>
              <a:path w="28000" h="4192">
                <a:moveTo>
                  <a:pt x="0" y="4192"/>
                </a:moveTo>
                <a:lnTo>
                  <a:pt x="0" y="0"/>
                </a:lnTo>
                <a:lnTo>
                  <a:pt x="28000" y="0"/>
                </a:lnTo>
                <a:lnTo>
                  <a:pt x="28000" y="191"/>
                </a:lnTo>
                <a:lnTo>
                  <a:pt x="0" y="4192"/>
                </a:lnTo>
                <a:close/>
              </a:path>
            </a:pathLst>
          </a:custGeom>
          <a:solidFill>
            <a:srgbClr val="DDDDDD"/>
          </a:solidFill>
          <a:ln w="10800">
            <a:solidFill>
              <a:srgbClr val="999999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cs-CZ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70200" y="710280"/>
            <a:ext cx="9001440" cy="953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r>
              <a:rPr lang="cs-CZ" sz="1800" b="0" strike="noStrike" spc="-1">
                <a:solidFill>
                  <a:srgbClr val="000000"/>
                </a:solidFill>
                <a:latin typeface="Arial"/>
              </a:rPr>
              <a:t>Klikněte pro úpravu formátu textu nadpisu</a:t>
            </a:r>
          </a:p>
        </p:txBody>
      </p:sp>
      <p:sp>
        <p:nvSpPr>
          <p:cNvPr id="43" name="PlaceHolder 2"/>
          <p:cNvSpPr>
            <a:spLocks noGrp="1"/>
          </p:cNvSpPr>
          <p:nvPr>
            <p:ph type="body"/>
          </p:nvPr>
        </p:nvSpPr>
        <p:spPr>
          <a:xfrm>
            <a:off x="503640" y="1785240"/>
            <a:ext cx="8869680" cy="328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1800" b="0" strike="noStrike" spc="-1">
                <a:solidFill>
                  <a:srgbClr val="000000"/>
                </a:solidFill>
                <a:latin typeface="Arial"/>
              </a:rPr>
              <a:t>Klikněte pro úpravu formátu textu osnovy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cs-CZ" sz="1800" b="0" strike="noStrike" spc="-1">
                <a:solidFill>
                  <a:srgbClr val="000000"/>
                </a:solidFill>
                <a:latin typeface="Arial"/>
              </a:rPr>
              <a:t>Druhá úroveň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1800" b="0" strike="noStrike" spc="-1">
                <a:solidFill>
                  <a:srgbClr val="000000"/>
                </a:solidFill>
                <a:latin typeface="Arial"/>
              </a:rPr>
              <a:t>Třetí úroveň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cs-CZ" sz="1800" b="0" strike="noStrike" spc="-1">
                <a:solidFill>
                  <a:srgbClr val="000000"/>
                </a:solidFill>
                <a:latin typeface="Arial"/>
              </a:rPr>
              <a:t>Čtvrtá úroveň osnovy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1800" b="0" strike="noStrike" spc="-1">
                <a:solidFill>
                  <a:srgbClr val="000000"/>
                </a:solidFill>
                <a:latin typeface="Arial"/>
              </a:rPr>
              <a:t>Pátá úroveň osnovy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1800" b="0" strike="noStrike" spc="-1">
                <a:solidFill>
                  <a:srgbClr val="000000"/>
                </a:solidFill>
                <a:latin typeface="Arial"/>
              </a:rPr>
              <a:t>Šestá úroveň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1800" b="0" strike="noStrike" spc="-1">
                <a:solidFill>
                  <a:srgbClr val="000000"/>
                </a:solidFill>
                <a:latin typeface="Arial"/>
              </a:rPr>
              <a:t>Sedmá úroveň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Freeform: Shape 79"/>
          <p:cNvSpPr/>
          <p:nvPr/>
        </p:nvSpPr>
        <p:spPr>
          <a:xfrm>
            <a:off x="1403640" y="4388760"/>
            <a:ext cx="8676000" cy="1280160"/>
          </a:xfrm>
          <a:custGeom>
            <a:avLst/>
            <a:gdLst>
              <a:gd name="textAreaLeft" fmla="*/ 0 w 8676000"/>
              <a:gd name="textAreaRight" fmla="*/ 8676360 w 8676000"/>
              <a:gd name="textAreaTop" fmla="*/ 0 h 1280160"/>
              <a:gd name="textAreaBottom" fmla="*/ 1280520 h 1280160"/>
            </a:gdLst>
            <a:ahLst/>
            <a:cxnLst/>
            <a:rect l="textAreaLeft" t="textAreaTop" r="textAreaRight" b="textAreaBottom"/>
            <a:pathLst>
              <a:path w="24101" h="3557">
                <a:moveTo>
                  <a:pt x="0" y="3557"/>
                </a:moveTo>
                <a:lnTo>
                  <a:pt x="24100" y="3557"/>
                </a:lnTo>
                <a:lnTo>
                  <a:pt x="24101" y="0"/>
                </a:lnTo>
                <a:lnTo>
                  <a:pt x="0" y="3557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r">
              <a:lnSpc>
                <a:spcPct val="100000"/>
              </a:lnSpc>
            </a:pPr>
            <a:endParaRPr lang="cs-CZ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1" name="Freeform: Shape 80"/>
          <p:cNvSpPr/>
          <p:nvPr/>
        </p:nvSpPr>
        <p:spPr>
          <a:xfrm>
            <a:off x="0" y="0"/>
            <a:ext cx="10079640" cy="2400120"/>
          </a:xfrm>
          <a:custGeom>
            <a:avLst/>
            <a:gdLst>
              <a:gd name="textAreaLeft" fmla="*/ 0 w 10079640"/>
              <a:gd name="textAreaRight" fmla="*/ 10080000 w 10079640"/>
              <a:gd name="textAreaTop" fmla="*/ 0 h 2400120"/>
              <a:gd name="textAreaBottom" fmla="*/ 2400480 h 2400120"/>
            </a:gdLst>
            <a:ahLst/>
            <a:cxnLst/>
            <a:rect l="textAreaLeft" t="textAreaTop" r="textAreaRight" b="textAreaBottom"/>
            <a:pathLst>
              <a:path w="28000" h="6668">
                <a:moveTo>
                  <a:pt x="0" y="6668"/>
                </a:moveTo>
                <a:lnTo>
                  <a:pt x="0" y="0"/>
                </a:lnTo>
                <a:lnTo>
                  <a:pt x="28000" y="0"/>
                </a:lnTo>
                <a:lnTo>
                  <a:pt x="28000" y="2667"/>
                </a:lnTo>
                <a:lnTo>
                  <a:pt x="0" y="6668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r">
              <a:lnSpc>
                <a:spcPct val="100000"/>
              </a:lnSpc>
            </a:pPr>
            <a:endParaRPr lang="cs-CZ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2" name="Freeform: Shape 81"/>
          <p:cNvSpPr/>
          <p:nvPr/>
        </p:nvSpPr>
        <p:spPr>
          <a:xfrm>
            <a:off x="0" y="0"/>
            <a:ext cx="10079640" cy="2400120"/>
          </a:xfrm>
          <a:custGeom>
            <a:avLst/>
            <a:gdLst>
              <a:gd name="textAreaLeft" fmla="*/ 0 w 10079640"/>
              <a:gd name="textAreaRight" fmla="*/ 10080000 w 10079640"/>
              <a:gd name="textAreaTop" fmla="*/ 0 h 2400120"/>
              <a:gd name="textAreaBottom" fmla="*/ 2400480 h 2400120"/>
            </a:gdLst>
            <a:ahLst/>
            <a:cxnLst/>
            <a:rect l="textAreaLeft" t="textAreaTop" r="textAreaRight" b="textAreaBottom"/>
            <a:pathLst>
              <a:path w="28000" h="6668">
                <a:moveTo>
                  <a:pt x="0" y="6668"/>
                </a:moveTo>
                <a:lnTo>
                  <a:pt x="0" y="0"/>
                </a:lnTo>
                <a:lnTo>
                  <a:pt x="28000" y="0"/>
                </a:lnTo>
                <a:lnTo>
                  <a:pt x="28000" y="2667"/>
                </a:lnTo>
                <a:lnTo>
                  <a:pt x="0" y="6668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r">
              <a:lnSpc>
                <a:spcPct val="100000"/>
              </a:lnSpc>
            </a:pPr>
            <a:endParaRPr lang="cs-CZ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3" name="Freeform: Shape 82"/>
          <p:cNvSpPr/>
          <p:nvPr/>
        </p:nvSpPr>
        <p:spPr>
          <a:xfrm>
            <a:off x="1403640" y="4388760"/>
            <a:ext cx="8676000" cy="1280160"/>
          </a:xfrm>
          <a:custGeom>
            <a:avLst/>
            <a:gdLst>
              <a:gd name="textAreaLeft" fmla="*/ 0 w 8676000"/>
              <a:gd name="textAreaRight" fmla="*/ 8676360 w 8676000"/>
              <a:gd name="textAreaTop" fmla="*/ 0 h 1280160"/>
              <a:gd name="textAreaBottom" fmla="*/ 1280520 h 1280160"/>
            </a:gdLst>
            <a:ahLst/>
            <a:cxnLst/>
            <a:rect l="textAreaLeft" t="textAreaTop" r="textAreaRight" b="textAreaBottom"/>
            <a:pathLst>
              <a:path w="24101" h="3557">
                <a:moveTo>
                  <a:pt x="0" y="3557"/>
                </a:moveTo>
                <a:lnTo>
                  <a:pt x="24100" y="3557"/>
                </a:lnTo>
                <a:lnTo>
                  <a:pt x="24101" y="0"/>
                </a:lnTo>
                <a:lnTo>
                  <a:pt x="0" y="3557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r">
              <a:lnSpc>
                <a:spcPct val="100000"/>
              </a:lnSpc>
            </a:pPr>
            <a:endParaRPr lang="cs-CZ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4" name="Freeform: Shape 83"/>
          <p:cNvSpPr/>
          <p:nvPr/>
        </p:nvSpPr>
        <p:spPr>
          <a:xfrm>
            <a:off x="6480" y="-9720"/>
            <a:ext cx="10079640" cy="2468520"/>
          </a:xfrm>
          <a:custGeom>
            <a:avLst/>
            <a:gdLst>
              <a:gd name="textAreaLeft" fmla="*/ 0 w 10079640"/>
              <a:gd name="textAreaRight" fmla="*/ 10080000 w 10079640"/>
              <a:gd name="textAreaTop" fmla="*/ 0 h 2468520"/>
              <a:gd name="textAreaBottom" fmla="*/ 2468880 h 2468520"/>
            </a:gdLst>
            <a:ahLst/>
            <a:cxnLst/>
            <a:rect l="textAreaLeft" t="textAreaTop" r="textAreaRight" b="textAreaBottom"/>
            <a:pathLst>
              <a:path w="28000" h="6858">
                <a:moveTo>
                  <a:pt x="0" y="6858"/>
                </a:moveTo>
                <a:lnTo>
                  <a:pt x="0" y="0"/>
                </a:lnTo>
                <a:lnTo>
                  <a:pt x="28000" y="0"/>
                </a:lnTo>
                <a:lnTo>
                  <a:pt x="28000" y="2841"/>
                </a:lnTo>
                <a:lnTo>
                  <a:pt x="0" y="6858"/>
                </a:lnTo>
                <a:close/>
              </a:path>
            </a:pathLst>
          </a:custGeom>
          <a:solidFill>
            <a:srgbClr val="DDDDDD"/>
          </a:solidFill>
          <a:ln w="10800">
            <a:solidFill>
              <a:srgbClr val="999999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cs-CZ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5" name="Freeform: Shape 84"/>
          <p:cNvSpPr/>
          <p:nvPr/>
        </p:nvSpPr>
        <p:spPr>
          <a:xfrm>
            <a:off x="1403280" y="4388760"/>
            <a:ext cx="8676000" cy="1280160"/>
          </a:xfrm>
          <a:custGeom>
            <a:avLst/>
            <a:gdLst>
              <a:gd name="textAreaLeft" fmla="*/ 0 w 8676000"/>
              <a:gd name="textAreaRight" fmla="*/ 8676360 w 8676000"/>
              <a:gd name="textAreaTop" fmla="*/ 0 h 1280160"/>
              <a:gd name="textAreaBottom" fmla="*/ 1280520 h 1280160"/>
            </a:gdLst>
            <a:ahLst/>
            <a:cxnLst/>
            <a:rect l="textAreaLeft" t="textAreaTop" r="textAreaRight" b="textAreaBottom"/>
            <a:pathLst>
              <a:path w="24101" h="3557">
                <a:moveTo>
                  <a:pt x="0" y="3557"/>
                </a:moveTo>
                <a:lnTo>
                  <a:pt x="24100" y="3557"/>
                </a:lnTo>
                <a:lnTo>
                  <a:pt x="24101" y="0"/>
                </a:lnTo>
                <a:lnTo>
                  <a:pt x="0" y="3557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r">
              <a:lnSpc>
                <a:spcPct val="100000"/>
              </a:lnSpc>
            </a:pPr>
            <a:endParaRPr lang="cs-CZ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6" name="Rectangle: Rounded Corners 85"/>
          <p:cNvSpPr/>
          <p:nvPr/>
        </p:nvSpPr>
        <p:spPr>
          <a:xfrm rot="20952000">
            <a:off x="223920" y="1917000"/>
            <a:ext cx="9401760" cy="2593800"/>
          </a:xfrm>
          <a:prstGeom prst="roundRect">
            <a:avLst>
              <a:gd name="adj" fmla="val 6298"/>
            </a:avLst>
          </a:prstGeom>
          <a:solidFill>
            <a:srgbClr val="B2B2B2"/>
          </a:solidFill>
          <a:ln w="10800">
            <a:solidFill>
              <a:srgbClr val="999999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cs-CZ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87" name="Rectangle 86"/>
          <p:cNvSpPr/>
          <p:nvPr/>
        </p:nvSpPr>
        <p:spPr>
          <a:xfrm>
            <a:off x="273960" y="2759400"/>
            <a:ext cx="639720" cy="1225440"/>
          </a:xfrm>
          <a:prstGeom prst="rect">
            <a:avLst/>
          </a:prstGeom>
          <a:noFill/>
          <a:ln w="108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algn="ctr">
              <a:lnSpc>
                <a:spcPct val="100000"/>
              </a:lnSpc>
            </a:pPr>
            <a:r>
              <a:rPr lang="cs-CZ" sz="8000" b="0" strike="noStrike" spc="-1">
                <a:solidFill>
                  <a:srgbClr val="000000"/>
                </a:solidFill>
                <a:latin typeface="Arial"/>
              </a:rPr>
              <a:t>“</a:t>
            </a:r>
          </a:p>
        </p:txBody>
      </p:sp>
      <p:sp>
        <p:nvSpPr>
          <p:cNvPr id="88" name="Rectangle 87"/>
          <p:cNvSpPr/>
          <p:nvPr/>
        </p:nvSpPr>
        <p:spPr>
          <a:xfrm>
            <a:off x="9215640" y="3517560"/>
            <a:ext cx="639720" cy="1225440"/>
          </a:xfrm>
          <a:prstGeom prst="rect">
            <a:avLst/>
          </a:prstGeom>
          <a:noFill/>
          <a:ln w="108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algn="ctr">
              <a:lnSpc>
                <a:spcPct val="100000"/>
              </a:lnSpc>
            </a:pPr>
            <a:r>
              <a:rPr lang="cs-CZ" sz="8000" b="0" strike="noStrike" spc="-1">
                <a:solidFill>
                  <a:srgbClr val="000000"/>
                </a:solidFill>
                <a:latin typeface="Arial"/>
              </a:rPr>
              <a:t>”</a:t>
            </a:r>
          </a:p>
        </p:txBody>
      </p:sp>
      <p:sp>
        <p:nvSpPr>
          <p:cNvPr id="89" name="PlaceHolder 1"/>
          <p:cNvSpPr>
            <a:spLocks noGrp="1"/>
          </p:cNvSpPr>
          <p:nvPr>
            <p:ph type="title"/>
          </p:nvPr>
        </p:nvSpPr>
        <p:spPr>
          <a:xfrm>
            <a:off x="70200" y="710280"/>
            <a:ext cx="9001440" cy="953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r>
              <a:rPr lang="cs-CZ" sz="1800" b="0" strike="noStrike" spc="-1">
                <a:solidFill>
                  <a:srgbClr val="000000"/>
                </a:solidFill>
                <a:latin typeface="Arial"/>
              </a:rPr>
              <a:t>Klikněte pro úpravu formátu textu nadpisu</a:t>
            </a:r>
          </a:p>
        </p:txBody>
      </p:sp>
      <p:sp>
        <p:nvSpPr>
          <p:cNvPr id="90" name="PlaceHolder 2"/>
          <p:cNvSpPr>
            <a:spLocks noGrp="1"/>
          </p:cNvSpPr>
          <p:nvPr>
            <p:ph type="body"/>
          </p:nvPr>
        </p:nvSpPr>
        <p:spPr>
          <a:xfrm>
            <a:off x="503640" y="1785240"/>
            <a:ext cx="8869680" cy="328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1800" b="0" strike="noStrike" spc="-1">
                <a:solidFill>
                  <a:srgbClr val="000000"/>
                </a:solidFill>
                <a:latin typeface="Arial"/>
              </a:rPr>
              <a:t>Klikněte pro úpravu formátu textu osnovy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cs-CZ" sz="1800" b="0" strike="noStrike" spc="-1">
                <a:solidFill>
                  <a:srgbClr val="000000"/>
                </a:solidFill>
                <a:latin typeface="Arial"/>
              </a:rPr>
              <a:t>Druhá úroveň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1800" b="0" strike="noStrike" spc="-1">
                <a:solidFill>
                  <a:srgbClr val="000000"/>
                </a:solidFill>
                <a:latin typeface="Arial"/>
              </a:rPr>
              <a:t>Třetí úroveň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cs-CZ" sz="1800" b="0" strike="noStrike" spc="-1">
                <a:solidFill>
                  <a:srgbClr val="000000"/>
                </a:solidFill>
                <a:latin typeface="Arial"/>
              </a:rPr>
              <a:t>Čtvrtá úroveň osnovy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1800" b="0" strike="noStrike" spc="-1">
                <a:solidFill>
                  <a:srgbClr val="000000"/>
                </a:solidFill>
                <a:latin typeface="Arial"/>
              </a:rPr>
              <a:t>Pátá úroveň osnovy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1800" b="0" strike="noStrike" spc="-1">
                <a:solidFill>
                  <a:srgbClr val="000000"/>
                </a:solidFill>
                <a:latin typeface="Arial"/>
              </a:rPr>
              <a:t>Šestá úroveň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1800" b="0" strike="noStrike" spc="-1">
                <a:solidFill>
                  <a:srgbClr val="000000"/>
                </a:solidFill>
                <a:latin typeface="Arial"/>
              </a:rPr>
              <a:t>Sedmá úroveň</a:t>
            </a:r>
          </a:p>
        </p:txBody>
      </p:sp>
      <p:sp>
        <p:nvSpPr>
          <p:cNvPr id="91" name="PlaceHolder 3"/>
          <p:cNvSpPr>
            <a:spLocks noGrp="1"/>
          </p:cNvSpPr>
          <p:nvPr>
            <p:ph type="ftr" idx="2"/>
          </p:nvPr>
        </p:nvSpPr>
        <p:spPr>
          <a:xfrm>
            <a:off x="5579640" y="5129640"/>
            <a:ext cx="4319640" cy="390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pos="0" algn="l"/>
              </a:tabLst>
              <a:defRPr lang="cs-CZ" sz="1400" b="0" strike="noStrike" spc="-1">
                <a:solidFill>
                  <a:srgbClr val="000000"/>
                </a:solidFill>
                <a:latin typeface="Arial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pos="0" algn="l"/>
              </a:tabLst>
            </a:pPr>
            <a:r>
              <a:rPr lang="cs-CZ" sz="1400" b="0" strike="noStrike" spc="-1">
                <a:solidFill>
                  <a:srgbClr val="000000"/>
                </a:solidFill>
                <a:latin typeface="Arial"/>
              </a:rPr>
              <a:t>&lt;zápatí&gt;</a:t>
            </a:r>
            <a:endParaRPr lang="cs-CZ" sz="14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92" name="PlaceHolder 4"/>
          <p:cNvSpPr>
            <a:spLocks noGrp="1"/>
          </p:cNvSpPr>
          <p:nvPr>
            <p:ph type="sldNum" idx="3"/>
          </p:nvPr>
        </p:nvSpPr>
        <p:spPr>
          <a:xfrm>
            <a:off x="7379640" y="4589640"/>
            <a:ext cx="2519640" cy="390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pos="0" algn="l"/>
              </a:tabLst>
              <a:defRPr lang="cs-CZ" sz="2600" b="0" strike="noStrike" spc="-1">
                <a:solidFill>
                  <a:srgbClr val="000000"/>
                </a:solidFill>
                <a:latin typeface="Arial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pos="0" algn="l"/>
              </a:tabLst>
            </a:pPr>
            <a:fld id="{D6564EAF-B38C-4146-89E5-998E2ACB604F}" type="slidenum">
              <a:rPr lang="cs-CZ" sz="2600" b="0" strike="noStrike" spc="-1">
                <a:solidFill>
                  <a:srgbClr val="000000"/>
                </a:solidFill>
                <a:latin typeface="Arial"/>
              </a:rPr>
              <a:t>‹#›</a:t>
            </a:fld>
            <a:endParaRPr lang="cs-CZ" sz="26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93" name="PlaceHolder 5"/>
          <p:cNvSpPr>
            <a:spLocks noGrp="1"/>
          </p:cNvSpPr>
          <p:nvPr>
            <p:ph type="dt" idx="4"/>
          </p:nvPr>
        </p:nvSpPr>
        <p:spPr>
          <a:xfrm>
            <a:off x="7019640" y="4913640"/>
            <a:ext cx="2879640" cy="390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>
              <a:buNone/>
              <a:defRPr lang="cs-CZ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lang="cs-CZ" sz="1400" b="0" strike="noStrike" spc="-1">
                <a:solidFill>
                  <a:srgbClr val="000000"/>
                </a:solidFill>
                <a:latin typeface="Times New Roman"/>
              </a:rPr>
              <a:t>&lt;datum/čas&gt;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Freeform: Shape 129"/>
          <p:cNvSpPr/>
          <p:nvPr/>
        </p:nvSpPr>
        <p:spPr>
          <a:xfrm>
            <a:off x="1096920" y="4388760"/>
            <a:ext cx="8982360" cy="1280520"/>
          </a:xfrm>
          <a:custGeom>
            <a:avLst/>
            <a:gdLst>
              <a:gd name="textAreaLeft" fmla="*/ 0 w 8982360"/>
              <a:gd name="textAreaRight" fmla="*/ 8982720 w 8982360"/>
              <a:gd name="textAreaTop" fmla="*/ 0 h 1280520"/>
              <a:gd name="textAreaBottom" fmla="*/ 1280880 h 1280520"/>
            </a:gdLst>
            <a:ahLst/>
            <a:cxnLst/>
            <a:rect l="textAreaLeft" t="textAreaTop" r="textAreaRight" b="textAreaBottom"/>
            <a:pathLst>
              <a:path w="24952" h="3558">
                <a:moveTo>
                  <a:pt x="0" y="3558"/>
                </a:moveTo>
                <a:lnTo>
                  <a:pt x="24951" y="3557"/>
                </a:lnTo>
                <a:lnTo>
                  <a:pt x="24952" y="0"/>
                </a:lnTo>
                <a:lnTo>
                  <a:pt x="0" y="3558"/>
                </a:lnTo>
                <a:close/>
              </a:path>
            </a:pathLst>
          </a:custGeom>
          <a:solidFill>
            <a:srgbClr val="DDDDDD"/>
          </a:solidFill>
          <a:ln w="10800">
            <a:solidFill>
              <a:srgbClr val="999999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cs-CZ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1" name="Freeform: Shape 130"/>
          <p:cNvSpPr/>
          <p:nvPr/>
        </p:nvSpPr>
        <p:spPr>
          <a:xfrm>
            <a:off x="0" y="411120"/>
            <a:ext cx="10079640" cy="5258160"/>
          </a:xfrm>
          <a:custGeom>
            <a:avLst/>
            <a:gdLst>
              <a:gd name="textAreaLeft" fmla="*/ 0 w 10079640"/>
              <a:gd name="textAreaRight" fmla="*/ 10080000 w 10079640"/>
              <a:gd name="textAreaTop" fmla="*/ 0 h 5258160"/>
              <a:gd name="textAreaBottom" fmla="*/ 5258520 h 5258160"/>
            </a:gdLst>
            <a:ahLst/>
            <a:cxnLst/>
            <a:rect l="textAreaLeft" t="textAreaTop" r="textAreaRight" b="textAreaBottom"/>
            <a:pathLst>
              <a:path w="28000" h="14607">
                <a:moveTo>
                  <a:pt x="0" y="14607"/>
                </a:moveTo>
                <a:lnTo>
                  <a:pt x="508" y="14607"/>
                </a:lnTo>
                <a:lnTo>
                  <a:pt x="28000" y="10668"/>
                </a:lnTo>
                <a:lnTo>
                  <a:pt x="28000" y="0"/>
                </a:lnTo>
                <a:lnTo>
                  <a:pt x="0" y="4001"/>
                </a:lnTo>
                <a:lnTo>
                  <a:pt x="0" y="14607"/>
                </a:lnTo>
                <a:close/>
              </a:path>
            </a:pathLst>
          </a:custGeom>
          <a:solidFill>
            <a:srgbClr val="B2B2B2"/>
          </a:solidFill>
          <a:ln w="10800">
            <a:solidFill>
              <a:srgbClr val="999999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cs-CZ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2" name="Freeform: Shape 131"/>
          <p:cNvSpPr/>
          <p:nvPr/>
        </p:nvSpPr>
        <p:spPr>
          <a:xfrm>
            <a:off x="0" y="0"/>
            <a:ext cx="10080000" cy="1714320"/>
          </a:xfrm>
          <a:custGeom>
            <a:avLst/>
            <a:gdLst>
              <a:gd name="textAreaLeft" fmla="*/ 0 w 10080000"/>
              <a:gd name="textAreaRight" fmla="*/ 10080360 w 10080000"/>
              <a:gd name="textAreaTop" fmla="*/ 0 h 1714320"/>
              <a:gd name="textAreaBottom" fmla="*/ 1714680 h 1714320"/>
            </a:gdLst>
            <a:ahLst/>
            <a:cxnLst/>
            <a:rect l="textAreaLeft" t="textAreaTop" r="textAreaRight" b="textAreaBottom"/>
            <a:pathLst>
              <a:path w="28001" h="4763">
                <a:moveTo>
                  <a:pt x="1" y="4763"/>
                </a:moveTo>
                <a:lnTo>
                  <a:pt x="0" y="0"/>
                </a:lnTo>
                <a:lnTo>
                  <a:pt x="28000" y="0"/>
                </a:lnTo>
                <a:lnTo>
                  <a:pt x="28001" y="762"/>
                </a:lnTo>
                <a:lnTo>
                  <a:pt x="1" y="4763"/>
                </a:lnTo>
                <a:close/>
              </a:path>
            </a:pathLst>
          </a:custGeom>
          <a:solidFill>
            <a:srgbClr val="DDDDDD"/>
          </a:solidFill>
          <a:ln w="10800">
            <a:solidFill>
              <a:srgbClr val="999999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cs-CZ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3" name="PlaceHolder 1"/>
          <p:cNvSpPr>
            <a:spLocks noGrp="1"/>
          </p:cNvSpPr>
          <p:nvPr>
            <p:ph type="title"/>
          </p:nvPr>
        </p:nvSpPr>
        <p:spPr>
          <a:xfrm>
            <a:off x="70200" y="710280"/>
            <a:ext cx="9001440" cy="953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r>
              <a:rPr lang="cs-CZ" sz="1800" b="0" strike="noStrike" spc="-1">
                <a:solidFill>
                  <a:srgbClr val="000000"/>
                </a:solidFill>
                <a:latin typeface="Arial"/>
              </a:rPr>
              <a:t>Klikněte pro úpravu formátu textu nadpisu</a:t>
            </a:r>
          </a:p>
        </p:txBody>
      </p:sp>
      <p:sp>
        <p:nvSpPr>
          <p:cNvPr id="134" name="PlaceHolder 2"/>
          <p:cNvSpPr>
            <a:spLocks noGrp="1"/>
          </p:cNvSpPr>
          <p:nvPr>
            <p:ph type="body"/>
          </p:nvPr>
        </p:nvSpPr>
        <p:spPr>
          <a:xfrm>
            <a:off x="503640" y="1785240"/>
            <a:ext cx="8869680" cy="328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1800" b="0" strike="noStrike" spc="-1">
                <a:solidFill>
                  <a:srgbClr val="000000"/>
                </a:solidFill>
                <a:latin typeface="Arial"/>
              </a:rPr>
              <a:t>Klikněte pro úpravu formátu textu osnovy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cs-CZ" sz="1800" b="0" strike="noStrike" spc="-1">
                <a:solidFill>
                  <a:srgbClr val="000000"/>
                </a:solidFill>
                <a:latin typeface="Arial"/>
              </a:rPr>
              <a:t>Druhá úroveň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1800" b="0" strike="noStrike" spc="-1">
                <a:solidFill>
                  <a:srgbClr val="000000"/>
                </a:solidFill>
                <a:latin typeface="Arial"/>
              </a:rPr>
              <a:t>Třetí úroveň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cs-CZ" sz="1800" b="0" strike="noStrike" spc="-1">
                <a:solidFill>
                  <a:srgbClr val="000000"/>
                </a:solidFill>
                <a:latin typeface="Arial"/>
              </a:rPr>
              <a:t>Čtvrtá úroveň osnovy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1800" b="0" strike="noStrike" spc="-1">
                <a:solidFill>
                  <a:srgbClr val="000000"/>
                </a:solidFill>
                <a:latin typeface="Arial"/>
              </a:rPr>
              <a:t>Pátá úroveň osnovy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1800" b="0" strike="noStrike" spc="-1">
                <a:solidFill>
                  <a:srgbClr val="000000"/>
                </a:solidFill>
                <a:latin typeface="Arial"/>
              </a:rPr>
              <a:t>Šestá úroveň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1800" b="0" strike="noStrike" spc="-1">
                <a:solidFill>
                  <a:srgbClr val="000000"/>
                </a:solidFill>
                <a:latin typeface="Arial"/>
              </a:rPr>
              <a:t>Sedmá úroveň</a:t>
            </a:r>
          </a:p>
        </p:txBody>
      </p:sp>
      <p:sp>
        <p:nvSpPr>
          <p:cNvPr id="135" name="PlaceHolder 3"/>
          <p:cNvSpPr>
            <a:spLocks noGrp="1"/>
          </p:cNvSpPr>
          <p:nvPr>
            <p:ph type="ftr" idx="5"/>
          </p:nvPr>
        </p:nvSpPr>
        <p:spPr>
          <a:xfrm>
            <a:off x="5579640" y="5129640"/>
            <a:ext cx="4319640" cy="390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pos="0" algn="l"/>
              </a:tabLst>
              <a:defRPr lang="cs-CZ" sz="1400" b="0" strike="noStrike" spc="-1">
                <a:solidFill>
                  <a:srgbClr val="000000"/>
                </a:solidFill>
                <a:latin typeface="Arial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pos="0" algn="l"/>
              </a:tabLst>
            </a:pPr>
            <a:r>
              <a:rPr lang="cs-CZ" sz="1400" b="0" strike="noStrike" spc="-1">
                <a:solidFill>
                  <a:srgbClr val="000000"/>
                </a:solidFill>
                <a:latin typeface="Arial"/>
              </a:rPr>
              <a:t>&lt;zápatí&gt;</a:t>
            </a:r>
            <a:endParaRPr lang="cs-CZ" sz="14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36" name="PlaceHolder 4"/>
          <p:cNvSpPr>
            <a:spLocks noGrp="1"/>
          </p:cNvSpPr>
          <p:nvPr>
            <p:ph type="sldNum" idx="6"/>
          </p:nvPr>
        </p:nvSpPr>
        <p:spPr>
          <a:xfrm>
            <a:off x="7379640" y="4589640"/>
            <a:ext cx="2519640" cy="390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pos="0" algn="l"/>
              </a:tabLst>
              <a:defRPr lang="cs-CZ" sz="2600" b="0" strike="noStrike" spc="-1">
                <a:solidFill>
                  <a:srgbClr val="000000"/>
                </a:solidFill>
                <a:latin typeface="Arial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pos="0" algn="l"/>
              </a:tabLst>
            </a:pPr>
            <a:fld id="{03940966-EE3A-49B5-8AC4-A784FAE7015F}" type="slidenum">
              <a:rPr lang="cs-CZ" sz="2600" b="0" strike="noStrike" spc="-1">
                <a:solidFill>
                  <a:srgbClr val="000000"/>
                </a:solidFill>
                <a:latin typeface="Arial"/>
              </a:rPr>
              <a:t>‹#›</a:t>
            </a:fld>
            <a:endParaRPr lang="cs-CZ" sz="26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37" name="PlaceHolder 5"/>
          <p:cNvSpPr>
            <a:spLocks noGrp="1"/>
          </p:cNvSpPr>
          <p:nvPr>
            <p:ph type="dt" idx="7"/>
          </p:nvPr>
        </p:nvSpPr>
        <p:spPr>
          <a:xfrm>
            <a:off x="7019640" y="4913640"/>
            <a:ext cx="2879640" cy="390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>
              <a:buNone/>
              <a:defRPr lang="cs-CZ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lang="cs-CZ" sz="1400" b="0" strike="noStrike" spc="-1">
                <a:solidFill>
                  <a:srgbClr val="000000"/>
                </a:solidFill>
                <a:latin typeface="Times New Roman"/>
              </a:rPr>
              <a:t>&lt;datum/čas&gt;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Freeform: Shape 173"/>
          <p:cNvSpPr/>
          <p:nvPr/>
        </p:nvSpPr>
        <p:spPr>
          <a:xfrm>
            <a:off x="1096920" y="4388760"/>
            <a:ext cx="8982360" cy="1280520"/>
          </a:xfrm>
          <a:custGeom>
            <a:avLst/>
            <a:gdLst>
              <a:gd name="textAreaLeft" fmla="*/ 0 w 8982360"/>
              <a:gd name="textAreaRight" fmla="*/ 8982720 w 8982360"/>
              <a:gd name="textAreaTop" fmla="*/ 0 h 1280520"/>
              <a:gd name="textAreaBottom" fmla="*/ 1280880 h 1280520"/>
            </a:gdLst>
            <a:ahLst/>
            <a:cxnLst/>
            <a:rect l="textAreaLeft" t="textAreaTop" r="textAreaRight" b="textAreaBottom"/>
            <a:pathLst>
              <a:path w="24952" h="3558">
                <a:moveTo>
                  <a:pt x="0" y="3558"/>
                </a:moveTo>
                <a:lnTo>
                  <a:pt x="24951" y="3557"/>
                </a:lnTo>
                <a:lnTo>
                  <a:pt x="24952" y="0"/>
                </a:lnTo>
                <a:lnTo>
                  <a:pt x="0" y="3558"/>
                </a:lnTo>
                <a:close/>
              </a:path>
            </a:pathLst>
          </a:custGeom>
          <a:solidFill>
            <a:srgbClr val="DDDDDD"/>
          </a:solidFill>
          <a:ln w="10800">
            <a:solidFill>
              <a:srgbClr val="999999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cs-CZ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5" name="Freeform: Shape 174"/>
          <p:cNvSpPr/>
          <p:nvPr/>
        </p:nvSpPr>
        <p:spPr>
          <a:xfrm>
            <a:off x="0" y="0"/>
            <a:ext cx="10079640" cy="1508760"/>
          </a:xfrm>
          <a:custGeom>
            <a:avLst/>
            <a:gdLst>
              <a:gd name="textAreaLeft" fmla="*/ 0 w 10079640"/>
              <a:gd name="textAreaRight" fmla="*/ 10080000 w 10079640"/>
              <a:gd name="textAreaTop" fmla="*/ 0 h 1508760"/>
              <a:gd name="textAreaBottom" fmla="*/ 1509120 h 1508760"/>
            </a:gdLst>
            <a:ahLst/>
            <a:cxnLst/>
            <a:rect l="textAreaLeft" t="textAreaTop" r="textAreaRight" b="textAreaBottom"/>
            <a:pathLst>
              <a:path w="28000" h="4192">
                <a:moveTo>
                  <a:pt x="0" y="4192"/>
                </a:moveTo>
                <a:lnTo>
                  <a:pt x="0" y="0"/>
                </a:lnTo>
                <a:lnTo>
                  <a:pt x="28000" y="0"/>
                </a:lnTo>
                <a:lnTo>
                  <a:pt x="28000" y="191"/>
                </a:lnTo>
                <a:lnTo>
                  <a:pt x="0" y="4192"/>
                </a:lnTo>
                <a:close/>
              </a:path>
            </a:pathLst>
          </a:custGeom>
          <a:solidFill>
            <a:srgbClr val="DDDDDD"/>
          </a:solidFill>
          <a:ln w="10800">
            <a:solidFill>
              <a:srgbClr val="999999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cs-CZ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6" name="PlaceHolder 1"/>
          <p:cNvSpPr>
            <a:spLocks noGrp="1"/>
          </p:cNvSpPr>
          <p:nvPr>
            <p:ph type="title"/>
          </p:nvPr>
        </p:nvSpPr>
        <p:spPr>
          <a:xfrm>
            <a:off x="70200" y="710280"/>
            <a:ext cx="9001440" cy="953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r>
              <a:rPr lang="cs-CZ" sz="1800" b="0" strike="noStrike" spc="-1">
                <a:solidFill>
                  <a:srgbClr val="000000"/>
                </a:solidFill>
                <a:latin typeface="Arial"/>
              </a:rPr>
              <a:t>Klikněte pro úpravu formátu textu nadpisu</a:t>
            </a:r>
          </a:p>
        </p:txBody>
      </p:sp>
      <p:sp>
        <p:nvSpPr>
          <p:cNvPr id="177" name="PlaceHolder 2"/>
          <p:cNvSpPr>
            <a:spLocks noGrp="1"/>
          </p:cNvSpPr>
          <p:nvPr>
            <p:ph type="body"/>
          </p:nvPr>
        </p:nvSpPr>
        <p:spPr>
          <a:xfrm>
            <a:off x="503640" y="1785240"/>
            <a:ext cx="8869680" cy="328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1800" b="0" strike="noStrike" spc="-1">
                <a:solidFill>
                  <a:srgbClr val="000000"/>
                </a:solidFill>
                <a:latin typeface="Arial"/>
              </a:rPr>
              <a:t>Klikněte pro úpravu formátu textu osnovy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cs-CZ" sz="1800" b="0" strike="noStrike" spc="-1">
                <a:solidFill>
                  <a:srgbClr val="000000"/>
                </a:solidFill>
                <a:latin typeface="Arial"/>
              </a:rPr>
              <a:t>Druhá úroveň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1800" b="0" strike="noStrike" spc="-1">
                <a:solidFill>
                  <a:srgbClr val="000000"/>
                </a:solidFill>
                <a:latin typeface="Arial"/>
              </a:rPr>
              <a:t>Třetí úroveň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cs-CZ" sz="1800" b="0" strike="noStrike" spc="-1">
                <a:solidFill>
                  <a:srgbClr val="000000"/>
                </a:solidFill>
                <a:latin typeface="Arial"/>
              </a:rPr>
              <a:t>Čtvrtá úroveň osnovy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1800" b="0" strike="noStrike" spc="-1">
                <a:solidFill>
                  <a:srgbClr val="000000"/>
                </a:solidFill>
                <a:latin typeface="Arial"/>
              </a:rPr>
              <a:t>Pátá úroveň osnovy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1800" b="0" strike="noStrike" spc="-1">
                <a:solidFill>
                  <a:srgbClr val="000000"/>
                </a:solidFill>
                <a:latin typeface="Arial"/>
              </a:rPr>
              <a:t>Šestá úroveň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1800" b="0" strike="noStrike" spc="-1">
                <a:solidFill>
                  <a:srgbClr val="000000"/>
                </a:solidFill>
                <a:latin typeface="Arial"/>
              </a:rPr>
              <a:t>Sedmá úroveň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s://motyli.kolas.cz/foto/hnedasci/11529160.htm" TargetMode="Externa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9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PlaceHolder 1"/>
          <p:cNvSpPr>
            <a:spLocks noGrp="1"/>
          </p:cNvSpPr>
          <p:nvPr>
            <p:ph type="title"/>
          </p:nvPr>
        </p:nvSpPr>
        <p:spPr>
          <a:xfrm rot="21114000">
            <a:off x="445680" y="2590200"/>
            <a:ext cx="9002160" cy="16074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lnSpc>
                <a:spcPct val="100000"/>
              </a:lnSpc>
              <a:buNone/>
              <a:tabLst>
                <a:tab pos="0" algn="l"/>
              </a:tabLst>
            </a:pPr>
            <a:r>
              <a:rPr lang="cs-CZ" sz="3300" b="1" strike="noStrike" spc="-1">
                <a:solidFill>
                  <a:srgbClr val="000000"/>
                </a:solidFill>
                <a:latin typeface="Arial"/>
              </a:rPr>
              <a:t>Hnědásek chrastavcový </a:t>
            </a:r>
            <a:br>
              <a:rPr sz="3300"/>
            </a:br>
            <a:r>
              <a:rPr lang="cs-CZ" sz="3300" b="1" strike="noStrike" spc="-1">
                <a:solidFill>
                  <a:srgbClr val="000000"/>
                </a:solidFill>
                <a:latin typeface="Arial"/>
              </a:rPr>
              <a:t>(</a:t>
            </a:r>
            <a:r>
              <a:rPr lang="cs-CZ" sz="3300" b="1" i="1" strike="noStrike" spc="-1">
                <a:solidFill>
                  <a:srgbClr val="000000"/>
                </a:solidFill>
                <a:latin typeface="Arial"/>
              </a:rPr>
              <a:t>Euphydryas aurinia</a:t>
            </a:r>
            <a:r>
              <a:rPr lang="cs-CZ" sz="3300" b="1" strike="noStrike" spc="-1">
                <a:solidFill>
                  <a:srgbClr val="000000"/>
                </a:solidFill>
                <a:latin typeface="Arial"/>
              </a:rPr>
              <a:t>) </a:t>
            </a:r>
            <a:br>
              <a:rPr sz="3300"/>
            </a:br>
            <a:r>
              <a:rPr lang="cs-CZ" sz="3300" b="1" strike="noStrike" spc="-1">
                <a:solidFill>
                  <a:srgbClr val="000000"/>
                </a:solidFill>
                <a:latin typeface="Arial"/>
              </a:rPr>
              <a:t>- metapopulace</a:t>
            </a:r>
            <a:endParaRPr lang="cs-CZ" sz="33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5" name="Rectangle 214"/>
          <p:cNvSpPr/>
          <p:nvPr/>
        </p:nvSpPr>
        <p:spPr>
          <a:xfrm rot="21117000">
            <a:off x="614520" y="3528000"/>
            <a:ext cx="8803080" cy="619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marL="216000" indent="-216000" algn="ctr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"/>
            </a:pPr>
            <a:fld id="{1137A6A4-5037-4B4C-96B8-BE7D7C1A0499}" type="author">
              <a:rPr lang="cs-CZ" sz="3200" b="0" strike="noStrike" spc="-1">
                <a:solidFill>
                  <a:srgbClr val="000000"/>
                </a:solidFill>
                <a:latin typeface="Arial"/>
              </a:rPr>
              <a:t> </a:t>
            </a:fld>
            <a:endParaRPr lang="cs-CZ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6" name="Rectangle 215"/>
          <p:cNvSpPr/>
          <p:nvPr/>
        </p:nvSpPr>
        <p:spPr>
          <a:xfrm rot="21063600">
            <a:off x="3357000" y="4167720"/>
            <a:ext cx="4926960" cy="90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cs-CZ" sz="2000" b="1" strike="noStrike" spc="-1">
                <a:solidFill>
                  <a:srgbClr val="000000"/>
                </a:solidFill>
                <a:latin typeface="Arial"/>
              </a:rPr>
              <a:t>Klára Hájková</a:t>
            </a:r>
            <a:endParaRPr lang="cs-CZ" sz="20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17" name="Picture 216"/>
          <p:cNvPicPr/>
          <p:nvPr/>
        </p:nvPicPr>
        <p:blipFill>
          <a:blip r:embed="rId2"/>
          <a:stretch/>
        </p:blipFill>
        <p:spPr>
          <a:xfrm>
            <a:off x="126000" y="156960"/>
            <a:ext cx="4269240" cy="2407320"/>
          </a:xfrm>
          <a:prstGeom prst="rect">
            <a:avLst/>
          </a:prstGeom>
          <a:ln w="1080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 xmlns:p15="http://schemas.microsoft.com/office/powerpoint/2012/main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PlaceHolder 1"/>
          <p:cNvSpPr>
            <a:spLocks noGrp="1"/>
          </p:cNvSpPr>
          <p:nvPr>
            <p:ph type="title"/>
          </p:nvPr>
        </p:nvSpPr>
        <p:spPr>
          <a:xfrm rot="21111000">
            <a:off x="45360" y="646920"/>
            <a:ext cx="9001440" cy="953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cs-CZ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4" name="PlaceHolder 2"/>
          <p:cNvSpPr>
            <a:spLocks noGrp="1"/>
          </p:cNvSpPr>
          <p:nvPr>
            <p:ph/>
          </p:nvPr>
        </p:nvSpPr>
        <p:spPr>
          <a:xfrm>
            <a:off x="555840" y="2174760"/>
            <a:ext cx="8869680" cy="328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 algn="just">
              <a:lnSpc>
                <a:spcPct val="100000"/>
              </a:lnSpc>
              <a:spcAft>
                <a:spcPts val="856"/>
              </a:spcAft>
              <a:buNone/>
            </a:pPr>
            <a:r>
              <a:rPr lang="cs-CZ" sz="20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Velké lokality s velkými populacemi živné rostliny:  malé fluktuace početnosti v čase. →  odolné proti lokálním vymíráním,  </a:t>
            </a:r>
            <a:endParaRPr lang="cs-CZ" sz="2000" b="0" strike="noStrike" spc="-1">
              <a:solidFill>
                <a:srgbClr val="000000"/>
              </a:solidFill>
              <a:latin typeface="Arial"/>
            </a:endParaRPr>
          </a:p>
          <a:p>
            <a:pPr indent="0" algn="just">
              <a:lnSpc>
                <a:spcPct val="100000"/>
              </a:lnSpc>
              <a:spcAft>
                <a:spcPts val="856"/>
              </a:spcAft>
              <a:buNone/>
            </a:pPr>
            <a:r>
              <a:rPr lang="cs-CZ" sz="20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často územně chráněny </a:t>
            </a:r>
            <a:r>
              <a:rPr lang="cs-CZ" sz="2000" b="0" strike="noStrike" spc="-1">
                <a:solidFill>
                  <a:srgbClr val="000000"/>
                </a:solidFill>
                <a:latin typeface="Arial"/>
              </a:rPr>
              <a:t>→ Vhodná péče(např. pásová seč)</a:t>
            </a:r>
          </a:p>
          <a:p>
            <a:pPr indent="0" algn="just">
              <a:lnSpc>
                <a:spcPct val="100000"/>
              </a:lnSpc>
              <a:spcAft>
                <a:spcPts val="856"/>
              </a:spcAft>
              <a:buNone/>
            </a:pPr>
            <a:r>
              <a:rPr lang="cs-CZ" sz="2000" b="0" strike="noStrike" spc="-1">
                <a:solidFill>
                  <a:srgbClr val="000000"/>
                </a:solidFill>
                <a:latin typeface="Arial"/>
              </a:rPr>
              <a:t>X </a:t>
            </a:r>
          </a:p>
          <a:p>
            <a:pPr indent="0" algn="just">
              <a:lnSpc>
                <a:spcPct val="100000"/>
              </a:lnSpc>
              <a:spcAft>
                <a:spcPts val="856"/>
              </a:spcAft>
              <a:buNone/>
            </a:pPr>
            <a:r>
              <a:rPr lang="cs-CZ" sz="2000" b="1" strike="noStrike" spc="-1">
                <a:solidFill>
                  <a:srgbClr val="000000"/>
                </a:solidFill>
                <a:latin typeface="Arial"/>
                <a:ea typeface="Microsoft YaHei"/>
              </a:rPr>
              <a:t>drobné lokality</a:t>
            </a:r>
            <a:r>
              <a:rPr lang="cs-CZ" sz="20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: značné fluktuace početnosti, často nejsou územně chráněny, nevhodné  způsoby péče  </a:t>
            </a:r>
            <a:r>
              <a:rPr lang="cs-CZ" sz="2000" b="0" strike="noStrike" spc="-1">
                <a:solidFill>
                  <a:srgbClr val="000000"/>
                </a:solidFill>
                <a:latin typeface="Arial"/>
              </a:rPr>
              <a:t>→ často vymírají.  výsledek ovšem</a:t>
            </a:r>
          </a:p>
          <a:p>
            <a:pPr indent="0" algn="just">
              <a:lnSpc>
                <a:spcPct val="100000"/>
              </a:lnSpc>
              <a:spcAft>
                <a:spcPts val="856"/>
              </a:spcAft>
              <a:buNone/>
            </a:pPr>
            <a:r>
              <a:rPr lang="cs-CZ" sz="2000" b="0" strike="noStrike" spc="-1">
                <a:solidFill>
                  <a:srgbClr val="000000"/>
                </a:solidFill>
                <a:latin typeface="Arial"/>
              </a:rPr>
              <a:t> Důležitá  rekolonizace, konektivita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 xmlns:p15="http://schemas.microsoft.com/office/powerpoint/2012/main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" name="Picture 244"/>
          <p:cNvPicPr/>
          <p:nvPr/>
        </p:nvPicPr>
        <p:blipFill>
          <a:blip r:embed="rId2"/>
          <a:srcRect l="31617" t="26531" r="17022" b="26166"/>
          <a:stretch/>
        </p:blipFill>
        <p:spPr>
          <a:xfrm>
            <a:off x="0" y="714600"/>
            <a:ext cx="8122320" cy="3937680"/>
          </a:xfrm>
          <a:prstGeom prst="rect">
            <a:avLst/>
          </a:prstGeom>
          <a:ln w="1080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 xmlns:p15="http://schemas.microsoft.com/office/powerpoint/2012/main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3527B5-22BD-538D-D0D7-4B4E1C5E6E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21070956">
            <a:off x="351980" y="36165"/>
            <a:ext cx="9001440" cy="953640"/>
          </a:xfrm>
        </p:spPr>
        <p:txBody>
          <a:bodyPr/>
          <a:lstStyle/>
          <a:p>
            <a:r>
              <a:rPr lang="cs-CZ" sz="3600" b="1" spc="-1" dirty="0">
                <a:solidFill>
                  <a:srgbClr val="000000"/>
                </a:solidFill>
                <a:latin typeface="Arial"/>
              </a:rPr>
              <a:t>Zdroje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68E2455-CAC4-58D5-A1A0-B81D94CF17DE}"/>
              </a:ext>
            </a:extLst>
          </p:cNvPr>
          <p:cNvSpPr>
            <a:spLocks noGrp="1"/>
          </p:cNvSpPr>
          <p:nvPr>
            <p:ph type="subTitle"/>
          </p:nvPr>
        </p:nvSpPr>
        <p:spPr>
          <a:xfrm>
            <a:off x="168876" y="2631178"/>
            <a:ext cx="9001440" cy="953640"/>
          </a:xfrm>
        </p:spPr>
        <p:txBody>
          <a:bodyPr/>
          <a:lstStyle/>
          <a:p>
            <a:r>
              <a:rPr lang="en-US" sz="1000" b="0" i="0" dirty="0">
                <a:solidFill>
                  <a:srgbClr val="212529"/>
                </a:solidFill>
                <a:effectLst/>
                <a:latin typeface="Open Sans" panose="020F0502020204030204" pitchFamily="34" charset="0"/>
              </a:rPr>
              <a:t>Ehrlich, P. R., &amp; </a:t>
            </a:r>
            <a:r>
              <a:rPr lang="en-US" sz="1000" b="0" i="0" dirty="0" err="1">
                <a:solidFill>
                  <a:srgbClr val="212529"/>
                </a:solidFill>
                <a:effectLst/>
                <a:latin typeface="Open Sans" panose="020F0502020204030204" pitchFamily="34" charset="0"/>
              </a:rPr>
              <a:t>Hanski</a:t>
            </a:r>
            <a:r>
              <a:rPr lang="en-US" sz="1000" b="0" i="0" dirty="0">
                <a:solidFill>
                  <a:srgbClr val="212529"/>
                </a:solidFill>
                <a:effectLst/>
                <a:latin typeface="Open Sans" panose="020F0502020204030204" pitchFamily="34" charset="0"/>
              </a:rPr>
              <a:t>, I. A. (2004). </a:t>
            </a:r>
            <a:r>
              <a:rPr lang="en-US" sz="1000" b="0" i="1" dirty="0">
                <a:solidFill>
                  <a:srgbClr val="212529"/>
                </a:solidFill>
                <a:effectLst/>
                <a:latin typeface="Open Sans" panose="020F0502020204030204" pitchFamily="34" charset="0"/>
              </a:rPr>
              <a:t>On the wings of checkerspots: a model system for population biology</a:t>
            </a:r>
            <a:r>
              <a:rPr lang="en-US" sz="1000" b="0" i="0" dirty="0">
                <a:solidFill>
                  <a:srgbClr val="212529"/>
                </a:solidFill>
                <a:effectLst/>
                <a:latin typeface="Open Sans" panose="020F0502020204030204" pitchFamily="34" charset="0"/>
              </a:rPr>
              <a:t>. Oxford University Press.</a:t>
            </a:r>
            <a:endParaRPr lang="cs-CZ" sz="1000" b="0" i="0" dirty="0">
              <a:solidFill>
                <a:srgbClr val="212529"/>
              </a:solidFill>
              <a:effectLst/>
              <a:latin typeface="Open Sans" panose="020F0502020204030204" pitchFamily="34" charset="0"/>
            </a:endParaRPr>
          </a:p>
          <a:p>
            <a:r>
              <a:rPr lang="cs-CZ" sz="1000" b="0" i="0" dirty="0">
                <a:solidFill>
                  <a:srgbClr val="212529"/>
                </a:solidFill>
                <a:effectLst/>
                <a:latin typeface="Open Sans" panose="020F0502020204030204" pitchFamily="34" charset="0"/>
              </a:rPr>
              <a:t>https://www.researchgate.net/publication/374441245_Evropsky_vyznamni_motyli_mezofilnich_a_vlhkych_travniku_v_case_globalni_zmeny_Lycaena_dispar_Lycaena_helle_Phengaris_nausithous_Phengaris_teleius_Euphydryas_aurinia_NmetS_-certifikovana_metodika/citations</a:t>
            </a:r>
          </a:p>
          <a:p>
            <a:r>
              <a:rPr lang="cs-CZ" sz="1000" b="0" i="0" dirty="0">
                <a:solidFill>
                  <a:srgbClr val="212529"/>
                </a:solidFill>
                <a:effectLst/>
                <a:latin typeface="Open Sans" panose="020F0502020204030204" pitchFamily="34" charset="0"/>
                <a:hlinkClick r:id="rId2"/>
              </a:rPr>
              <a:t>https://motyli.kolas.cz/foto/hnedasci/11529160.htm</a:t>
            </a:r>
            <a:endParaRPr lang="cs-CZ" sz="1000" b="0" i="0" dirty="0">
              <a:solidFill>
                <a:srgbClr val="212529"/>
              </a:solidFill>
              <a:effectLst/>
              <a:latin typeface="Open Sans" panose="020F0502020204030204" pitchFamily="34" charset="0"/>
            </a:endParaRPr>
          </a:p>
          <a:p>
            <a:pPr marL="0" indent="0">
              <a:buNone/>
            </a:pPr>
            <a:endParaRPr lang="cs-CZ" sz="1000" b="0" i="0" dirty="0">
              <a:solidFill>
                <a:srgbClr val="212529"/>
              </a:solidFill>
              <a:effectLst/>
              <a:latin typeface="Open Sans" panose="020F0502020204030204" pitchFamily="34" charset="0"/>
            </a:endParaRPr>
          </a:p>
          <a:p>
            <a:pPr marL="0" indent="0">
              <a:buNone/>
            </a:pPr>
            <a:endParaRPr lang="cs-CZ" sz="1000" dirty="0"/>
          </a:p>
        </p:txBody>
      </p:sp>
    </p:spTree>
    <p:extLst>
      <p:ext uri="{BB962C8B-B14F-4D97-AF65-F5344CB8AC3E}">
        <p14:creationId xmlns:p14="http://schemas.microsoft.com/office/powerpoint/2010/main" val="32603182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PlaceHolder 1"/>
          <p:cNvSpPr>
            <a:spLocks noGrp="1"/>
          </p:cNvSpPr>
          <p:nvPr>
            <p:ph type="title"/>
          </p:nvPr>
        </p:nvSpPr>
        <p:spPr>
          <a:xfrm rot="21226800">
            <a:off x="146160" y="373320"/>
            <a:ext cx="5720760" cy="953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marL="432000" indent="0" algn="just">
              <a:lnSpc>
                <a:spcPct val="100000"/>
              </a:lnSpc>
              <a:spcBef>
                <a:spcPts val="1060"/>
              </a:spcBef>
              <a:buNone/>
              <a:tabLst>
                <a:tab pos="0" algn="l"/>
              </a:tabLst>
            </a:pPr>
            <a:r>
              <a:rPr lang="cs-CZ" sz="3600" b="1" strike="noStrike" spc="-1">
                <a:solidFill>
                  <a:srgbClr val="000000"/>
                </a:solidFill>
                <a:latin typeface="Arial"/>
              </a:rPr>
              <a:t>Biologie</a:t>
            </a:r>
            <a:endParaRPr lang="cs-CZ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9" name="PlaceHolder 2"/>
          <p:cNvSpPr>
            <a:spLocks noGrp="1"/>
          </p:cNvSpPr>
          <p:nvPr>
            <p:ph/>
          </p:nvPr>
        </p:nvSpPr>
        <p:spPr>
          <a:xfrm>
            <a:off x="172440" y="1566720"/>
            <a:ext cx="8179920" cy="328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0" algn="just">
              <a:lnSpc>
                <a:spcPct val="100000"/>
              </a:lnSpc>
              <a:spcBef>
                <a:spcPts val="1060"/>
              </a:spcBef>
              <a:buNone/>
              <a:tabLst>
                <a:tab pos="0" algn="l"/>
              </a:tabLst>
            </a:pPr>
            <a:r>
              <a:rPr lang="cs-CZ" sz="2000" b="0" strike="noStrike" spc="-1">
                <a:solidFill>
                  <a:srgbClr val="000000"/>
                </a:solidFill>
                <a:latin typeface="Arial"/>
              </a:rPr>
              <a:t> Palearktický, v ČR v současnosti pouze </a:t>
            </a:r>
          </a:p>
          <a:p>
            <a:pPr marL="432000" indent="0" algn="just">
              <a:lnSpc>
                <a:spcPct val="100000"/>
              </a:lnSpc>
              <a:spcBef>
                <a:spcPts val="1060"/>
              </a:spcBef>
              <a:buNone/>
              <a:tabLst>
                <a:tab pos="0" algn="l"/>
              </a:tabLst>
            </a:pPr>
            <a:r>
              <a:rPr lang="cs-CZ" sz="2000" b="0" strike="noStrike" spc="-1">
                <a:solidFill>
                  <a:srgbClr val="000000"/>
                </a:solidFill>
                <a:latin typeface="Arial"/>
              </a:rPr>
              <a:t>v západních Čechách </a:t>
            </a:r>
          </a:p>
          <a:p>
            <a:pPr marL="432000" indent="0" algn="just">
              <a:lnSpc>
                <a:spcPct val="100000"/>
              </a:lnSpc>
              <a:spcBef>
                <a:spcPts val="1060"/>
              </a:spcBef>
              <a:buNone/>
              <a:tabLst>
                <a:tab pos="0" algn="l"/>
              </a:tabLst>
            </a:pPr>
            <a:r>
              <a:rPr lang="cs-CZ" sz="2000" b="0" strike="noStrike" spc="-1">
                <a:solidFill>
                  <a:srgbClr val="000000"/>
                </a:solidFill>
                <a:latin typeface="Arial"/>
              </a:rPr>
              <a:t>(Karlovarsko,Slavkovský les, Doupovské hory, Ašský výběžek, okolí Chebu)</a:t>
            </a:r>
          </a:p>
          <a:p>
            <a:pPr marL="432000" indent="0" algn="just">
              <a:lnSpc>
                <a:spcPct val="100000"/>
              </a:lnSpc>
              <a:spcBef>
                <a:spcPts val="1060"/>
              </a:spcBef>
              <a:buNone/>
              <a:tabLst>
                <a:tab pos="0" algn="l"/>
              </a:tabLst>
            </a:pPr>
            <a:r>
              <a:rPr lang="cs-CZ" sz="2000" b="0" strike="noStrike" spc="-1">
                <a:solidFill>
                  <a:srgbClr val="000000"/>
                </a:solidFill>
                <a:latin typeface="Arial"/>
              </a:rPr>
              <a:t>Jednogenerační (květen – konec června)</a:t>
            </a:r>
          </a:p>
          <a:p>
            <a:pPr marL="432000" indent="0" algn="just">
              <a:lnSpc>
                <a:spcPct val="100000"/>
              </a:lnSpc>
              <a:spcBef>
                <a:spcPts val="1060"/>
              </a:spcBef>
              <a:buNone/>
              <a:tabLst>
                <a:tab pos="0" algn="l"/>
              </a:tabLst>
            </a:pPr>
            <a:r>
              <a:rPr lang="cs-CZ" sz="2000" b="0" strike="noStrike" spc="-1">
                <a:solidFill>
                  <a:srgbClr val="000000"/>
                </a:solidFill>
                <a:latin typeface="Arial"/>
              </a:rPr>
              <a:t>Protoandrie</a:t>
            </a:r>
          </a:p>
          <a:p>
            <a:pPr marL="432000" indent="0" algn="just">
              <a:lnSpc>
                <a:spcPct val="100000"/>
              </a:lnSpc>
              <a:spcBef>
                <a:spcPts val="1060"/>
              </a:spcBef>
              <a:buNone/>
              <a:tabLst>
                <a:tab pos="0" algn="l"/>
              </a:tabLst>
            </a:pPr>
            <a:r>
              <a:rPr lang="cs-CZ" sz="2000" b="0" strike="noStrike" spc="-1">
                <a:solidFill>
                  <a:srgbClr val="000000"/>
                </a:solidFill>
                <a:latin typeface="Arial"/>
              </a:rPr>
              <a:t>Vajíčka ve shlucích v několika vrstvách na spodní</a:t>
            </a:r>
          </a:p>
          <a:p>
            <a:pPr marL="432000" indent="0" algn="just">
              <a:lnSpc>
                <a:spcPct val="100000"/>
              </a:lnSpc>
              <a:spcBef>
                <a:spcPts val="1060"/>
              </a:spcBef>
              <a:buNone/>
              <a:tabLst>
                <a:tab pos="0" algn="l"/>
              </a:tabLst>
            </a:pPr>
            <a:r>
              <a:rPr lang="cs-CZ" sz="2000" b="0" strike="noStrike" spc="-1">
                <a:solidFill>
                  <a:srgbClr val="000000"/>
                </a:solidFill>
                <a:latin typeface="Arial"/>
              </a:rPr>
              <a:t> stranu listů</a:t>
            </a:r>
          </a:p>
          <a:p>
            <a:pPr marL="432000" indent="0" algn="just">
              <a:lnSpc>
                <a:spcPct val="100000"/>
              </a:lnSpc>
              <a:spcBef>
                <a:spcPts val="1060"/>
              </a:spcBef>
              <a:buNone/>
              <a:tabLst>
                <a:tab pos="0" algn="l"/>
              </a:tabLst>
            </a:pPr>
            <a:endParaRPr lang="cs-CZ" sz="2000" b="0" strike="noStrike" spc="-1">
              <a:solidFill>
                <a:srgbClr val="000000"/>
              </a:solidFill>
              <a:latin typeface="Arial"/>
            </a:endParaRPr>
          </a:p>
          <a:p>
            <a:pPr marL="432000" indent="0" algn="just">
              <a:lnSpc>
                <a:spcPct val="100000"/>
              </a:lnSpc>
              <a:spcAft>
                <a:spcPts val="856"/>
              </a:spcAft>
              <a:buNone/>
              <a:tabLst>
                <a:tab pos="0" algn="l"/>
              </a:tabLst>
            </a:pPr>
            <a:endParaRPr lang="cs-CZ" sz="2000" b="0" strike="noStrike" spc="-1">
              <a:solidFill>
                <a:srgbClr val="000000"/>
              </a:solidFill>
              <a:latin typeface="Arial"/>
            </a:endParaRPr>
          </a:p>
          <a:p>
            <a:pPr marL="432000" indent="0" algn="just">
              <a:lnSpc>
                <a:spcPct val="100000"/>
              </a:lnSpc>
              <a:spcAft>
                <a:spcPts val="856"/>
              </a:spcAft>
              <a:buNone/>
              <a:tabLst>
                <a:tab pos="0" algn="l"/>
              </a:tabLst>
            </a:pPr>
            <a:endParaRPr lang="cs-CZ" sz="20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20" name="Picture 219"/>
          <p:cNvPicPr/>
          <p:nvPr/>
        </p:nvPicPr>
        <p:blipFill>
          <a:blip r:embed="rId2"/>
          <a:stretch/>
        </p:blipFill>
        <p:spPr>
          <a:xfrm>
            <a:off x="6552000" y="2962080"/>
            <a:ext cx="3465720" cy="2616840"/>
          </a:xfrm>
          <a:prstGeom prst="rect">
            <a:avLst/>
          </a:prstGeom>
          <a:ln w="0">
            <a:noFill/>
          </a:ln>
        </p:spPr>
      </p:pic>
      <p:pic>
        <p:nvPicPr>
          <p:cNvPr id="221" name="Picture 220"/>
          <p:cNvPicPr/>
          <p:nvPr/>
        </p:nvPicPr>
        <p:blipFill>
          <a:blip r:embed="rId3"/>
          <a:stretch/>
        </p:blipFill>
        <p:spPr>
          <a:xfrm>
            <a:off x="6211440" y="0"/>
            <a:ext cx="3869280" cy="236556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 xmlns:p15="http://schemas.microsoft.com/office/powerpoint/2012/main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PlaceHolder 1"/>
          <p:cNvSpPr>
            <a:spLocks noGrp="1"/>
          </p:cNvSpPr>
          <p:nvPr>
            <p:ph type="title"/>
          </p:nvPr>
        </p:nvSpPr>
        <p:spPr>
          <a:xfrm rot="21099000">
            <a:off x="398880" y="174600"/>
            <a:ext cx="5918400" cy="953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marL="432000" indent="0" algn="just">
              <a:lnSpc>
                <a:spcPct val="100000"/>
              </a:lnSpc>
              <a:spcBef>
                <a:spcPts val="1060"/>
              </a:spcBef>
              <a:buNone/>
              <a:tabLst>
                <a:tab pos="0" algn="l"/>
              </a:tabLst>
            </a:pPr>
            <a:r>
              <a:rPr lang="cs-CZ" sz="3600" b="1" strike="noStrike" spc="-1">
                <a:solidFill>
                  <a:srgbClr val="000000"/>
                </a:solidFill>
                <a:latin typeface="Arial"/>
              </a:rPr>
              <a:t>Biologie</a:t>
            </a:r>
            <a:endParaRPr lang="cs-CZ" sz="36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23" name="Picture 222"/>
          <p:cNvPicPr/>
          <p:nvPr/>
        </p:nvPicPr>
        <p:blipFill>
          <a:blip r:embed="rId2"/>
          <a:stretch/>
        </p:blipFill>
        <p:spPr>
          <a:xfrm>
            <a:off x="5390280" y="2543760"/>
            <a:ext cx="4690440" cy="3126960"/>
          </a:xfrm>
          <a:prstGeom prst="rect">
            <a:avLst/>
          </a:prstGeom>
          <a:ln w="0">
            <a:noFill/>
          </a:ln>
        </p:spPr>
      </p:pic>
      <p:pic>
        <p:nvPicPr>
          <p:cNvPr id="224" name="Picture 223"/>
          <p:cNvPicPr/>
          <p:nvPr/>
        </p:nvPicPr>
        <p:blipFill>
          <a:blip r:embed="rId3"/>
          <a:stretch/>
        </p:blipFill>
        <p:spPr>
          <a:xfrm>
            <a:off x="-115200" y="2543760"/>
            <a:ext cx="5477400" cy="3126960"/>
          </a:xfrm>
          <a:prstGeom prst="rect">
            <a:avLst/>
          </a:prstGeom>
          <a:ln w="0">
            <a:noFill/>
          </a:ln>
        </p:spPr>
      </p:pic>
      <p:sp>
        <p:nvSpPr>
          <p:cNvPr id="225" name="PlaceHolder 4"/>
          <p:cNvSpPr txBox="1"/>
          <p:nvPr/>
        </p:nvSpPr>
        <p:spPr>
          <a:xfrm>
            <a:off x="-52560" y="1242360"/>
            <a:ext cx="8179920" cy="328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algn="just">
              <a:lnSpc>
                <a:spcPct val="100000"/>
              </a:lnSpc>
              <a:spcBef>
                <a:spcPts val="1417"/>
              </a:spcBef>
              <a:tabLst>
                <a:tab pos="0" algn="l"/>
              </a:tabLst>
            </a:pPr>
            <a:r>
              <a:rPr lang="cs-CZ" sz="2000" b="0" strike="noStrike" spc="-1">
                <a:solidFill>
                  <a:srgbClr val="000000"/>
                </a:solidFill>
                <a:latin typeface="Arial"/>
              </a:rPr>
              <a:t>Živná rostlina = čertkus luční (</a:t>
            </a:r>
            <a:r>
              <a:rPr lang="cs-CZ" sz="2000" b="0" i="1" strike="noStrike" spc="-1">
                <a:solidFill>
                  <a:srgbClr val="000000"/>
                </a:solidFill>
                <a:latin typeface="Arial"/>
              </a:rPr>
              <a:t>Succisa pratensis</a:t>
            </a:r>
            <a:r>
              <a:rPr lang="cs-CZ" sz="2000" b="0" strike="noStrike" spc="-1">
                <a:solidFill>
                  <a:srgbClr val="000000"/>
                </a:solidFill>
                <a:latin typeface="Arial"/>
              </a:rPr>
              <a:t>)</a:t>
            </a:r>
          </a:p>
          <a:p>
            <a:pPr marL="432000" algn="just">
              <a:lnSpc>
                <a:spcPct val="100000"/>
              </a:lnSpc>
              <a:spcBef>
                <a:spcPts val="1417"/>
              </a:spcBef>
              <a:tabLst>
                <a:tab pos="0" algn="l"/>
              </a:tabLst>
            </a:pPr>
            <a:r>
              <a:rPr lang="cs-CZ" sz="2000" b="0" strike="noStrike" spc="-1">
                <a:solidFill>
                  <a:srgbClr val="000000"/>
                </a:solidFill>
                <a:latin typeface="Arial"/>
              </a:rPr>
              <a:t>Housenky pohromadě v hnízdech,</a:t>
            </a:r>
          </a:p>
          <a:p>
            <a:pPr marL="432000" algn="just">
              <a:lnSpc>
                <a:spcPct val="100000"/>
              </a:lnSpc>
              <a:spcBef>
                <a:spcPts val="1417"/>
              </a:spcBef>
              <a:tabLst>
                <a:tab pos="0" algn="l"/>
              </a:tabLst>
            </a:pPr>
            <a:r>
              <a:rPr lang="cs-CZ" sz="2000" b="0" strike="noStrike" spc="-1">
                <a:solidFill>
                  <a:srgbClr val="000000"/>
                </a:solidFill>
                <a:latin typeface="Arial"/>
              </a:rPr>
              <a:t>přezimují ve 4. instaru</a:t>
            </a:r>
          </a:p>
          <a:p>
            <a:pPr marL="432000" algn="just">
              <a:lnSpc>
                <a:spcPct val="100000"/>
              </a:lnSpc>
              <a:spcBef>
                <a:spcPts val="1060"/>
              </a:spcBef>
              <a:tabLst>
                <a:tab pos="0" algn="l"/>
              </a:tabLst>
            </a:pPr>
            <a:endParaRPr lang="cs-CZ" sz="2000" b="0" strike="noStrike" spc="-1">
              <a:solidFill>
                <a:srgbClr val="000000"/>
              </a:solidFill>
              <a:latin typeface="Arial"/>
            </a:endParaRPr>
          </a:p>
          <a:p>
            <a:pPr marL="432000" algn="just">
              <a:lnSpc>
                <a:spcPct val="100000"/>
              </a:lnSpc>
              <a:spcBef>
                <a:spcPts val="1060"/>
              </a:spcBef>
              <a:tabLst>
                <a:tab pos="0" algn="l"/>
              </a:tabLst>
            </a:pPr>
            <a:endParaRPr lang="cs-CZ" sz="2000" b="0" strike="noStrike" spc="-1">
              <a:solidFill>
                <a:srgbClr val="000000"/>
              </a:solidFill>
              <a:latin typeface="Arial"/>
            </a:endParaRPr>
          </a:p>
          <a:p>
            <a:pPr marL="432000" algn="just">
              <a:lnSpc>
                <a:spcPct val="100000"/>
              </a:lnSpc>
              <a:spcAft>
                <a:spcPts val="856"/>
              </a:spcAft>
              <a:tabLst>
                <a:tab pos="0" algn="l"/>
              </a:tabLst>
            </a:pPr>
            <a:endParaRPr lang="cs-CZ" sz="2000" b="0" strike="noStrike" spc="-1">
              <a:solidFill>
                <a:srgbClr val="000000"/>
              </a:solidFill>
              <a:latin typeface="Arial"/>
            </a:endParaRPr>
          </a:p>
          <a:p>
            <a:pPr marL="432000" algn="just">
              <a:lnSpc>
                <a:spcPct val="100000"/>
              </a:lnSpc>
              <a:spcAft>
                <a:spcPts val="856"/>
              </a:spcAft>
              <a:tabLst>
                <a:tab pos="0" algn="l"/>
              </a:tabLst>
            </a:pPr>
            <a:endParaRPr lang="cs-CZ" sz="20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26" name="Picture 225"/>
          <p:cNvPicPr/>
          <p:nvPr/>
        </p:nvPicPr>
        <p:blipFill>
          <a:blip r:embed="rId4"/>
          <a:stretch/>
        </p:blipFill>
        <p:spPr>
          <a:xfrm>
            <a:off x="6290640" y="0"/>
            <a:ext cx="3790080" cy="25272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 xmlns:p15="http://schemas.microsoft.com/office/powerpoint/2012/main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PlaceHolder 1"/>
          <p:cNvSpPr>
            <a:spLocks noGrp="1"/>
          </p:cNvSpPr>
          <p:nvPr>
            <p:ph type="title"/>
          </p:nvPr>
        </p:nvSpPr>
        <p:spPr>
          <a:xfrm rot="21094800">
            <a:off x="346320" y="234720"/>
            <a:ext cx="5023800" cy="953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marL="432000" indent="0" algn="just">
              <a:spcBef>
                <a:spcPts val="1060"/>
              </a:spcBef>
              <a:buNone/>
              <a:tabLst>
                <a:tab pos="0" algn="l"/>
              </a:tabLst>
            </a:pPr>
            <a:r>
              <a:rPr lang="cs-CZ" sz="3600" b="1" strike="noStrike" spc="-1">
                <a:solidFill>
                  <a:srgbClr val="000000"/>
                </a:solidFill>
                <a:latin typeface="Arial"/>
              </a:rPr>
              <a:t>Biologie</a:t>
            </a:r>
            <a:endParaRPr lang="cs-CZ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8" name="PlaceHolder 2"/>
          <p:cNvSpPr>
            <a:spLocks noGrp="1"/>
          </p:cNvSpPr>
          <p:nvPr>
            <p:ph/>
          </p:nvPr>
        </p:nvSpPr>
        <p:spPr>
          <a:xfrm>
            <a:off x="622440" y="1388880"/>
            <a:ext cx="8869680" cy="328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85000" lnSpcReduction="20000"/>
          </a:bodyPr>
          <a:lstStyle/>
          <a:p>
            <a:pPr marL="432000" indent="-324000" algn="just">
              <a:lnSpc>
                <a:spcPct val="100000"/>
              </a:lnSpc>
              <a:spcAft>
                <a:spcPts val="856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solidFill>
                  <a:srgbClr val="000000"/>
                </a:solidFill>
                <a:latin typeface="Arial"/>
              </a:rPr>
              <a:t>Vysoká vnitrodruhová diverzita, relativně</a:t>
            </a:r>
          </a:p>
          <a:p>
            <a:pPr marL="432000" indent="0" algn="just">
              <a:lnSpc>
                <a:spcPct val="100000"/>
              </a:lnSpc>
              <a:spcAft>
                <a:spcPts val="856"/>
              </a:spcAft>
              <a:buNone/>
            </a:pPr>
            <a:r>
              <a:rPr lang="cs-CZ" sz="2000" b="0" strike="noStrike" spc="-1">
                <a:solidFill>
                  <a:srgbClr val="000000"/>
                </a:solidFill>
                <a:latin typeface="Arial"/>
              </a:rPr>
              <a:t> nedávný vznik, rozsáhlý areál výskytu</a:t>
            </a:r>
          </a:p>
          <a:p>
            <a:pPr marL="432000" indent="-324000" algn="just">
              <a:lnSpc>
                <a:spcPct val="100000"/>
              </a:lnSpc>
              <a:spcAft>
                <a:spcPts val="856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solidFill>
                  <a:srgbClr val="000000"/>
                </a:solidFill>
                <a:latin typeface="Arial"/>
              </a:rPr>
              <a:t>→ velká diverzita ekologických nároků </a:t>
            </a:r>
          </a:p>
          <a:p>
            <a:pPr marL="432000" indent="-324000" algn="just">
              <a:lnSpc>
                <a:spcPct val="100000"/>
              </a:lnSpc>
              <a:spcAft>
                <a:spcPts val="856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solidFill>
                  <a:srgbClr val="000000"/>
                </a:solidFill>
                <a:latin typeface="Arial"/>
              </a:rPr>
              <a:t>druhového komplexu Euphydryas </a:t>
            </a:r>
            <a:r>
              <a:rPr lang="cs-CZ" sz="2000" b="0" i="1" strike="noStrike" spc="-1">
                <a:solidFill>
                  <a:srgbClr val="000000"/>
                </a:solidFill>
                <a:latin typeface="Arial"/>
              </a:rPr>
              <a:t>aurinia s.Lato,</a:t>
            </a:r>
            <a:r>
              <a:rPr lang="cs-CZ" sz="2000" b="0" strike="noStrike" spc="-1">
                <a:solidFill>
                  <a:srgbClr val="000000"/>
                </a:solidFill>
                <a:latin typeface="Arial"/>
              </a:rPr>
              <a:t>i v rámci </a:t>
            </a:r>
            <a:r>
              <a:rPr lang="cs-CZ" sz="2000" b="0" i="1" strike="noStrike" spc="-1">
                <a:solidFill>
                  <a:srgbClr val="000000"/>
                </a:solidFill>
                <a:latin typeface="Arial"/>
              </a:rPr>
              <a:t>E. aurinia s. Stricto</a:t>
            </a:r>
            <a:r>
              <a:rPr lang="cs-CZ" sz="2000" b="0" strike="noStrike" spc="-1">
                <a:solidFill>
                  <a:srgbClr val="000000"/>
                </a:solidFill>
                <a:latin typeface="Arial"/>
              </a:rPr>
              <a:t> řada místních specializací. </a:t>
            </a:r>
          </a:p>
          <a:p>
            <a:pPr indent="0" algn="just">
              <a:lnSpc>
                <a:spcPct val="100000"/>
              </a:lnSpc>
              <a:spcAft>
                <a:spcPts val="856"/>
              </a:spcAft>
              <a:buNone/>
              <a:tabLst>
                <a:tab pos="0" algn="l"/>
              </a:tabLst>
            </a:pPr>
            <a:r>
              <a:rPr lang="cs-CZ" sz="2000" b="0" strike="noStrike" spc="-1">
                <a:solidFill>
                  <a:srgbClr val="000000"/>
                </a:solidFill>
                <a:latin typeface="Arial"/>
              </a:rPr>
              <a:t>Ohrožený v Evropě, důsledná ochrana</a:t>
            </a:r>
          </a:p>
          <a:p>
            <a:pPr indent="0" algn="just">
              <a:lnSpc>
                <a:spcPct val="100000"/>
              </a:lnSpc>
              <a:spcAft>
                <a:spcPts val="856"/>
              </a:spcAft>
              <a:buNone/>
              <a:tabLst>
                <a:tab pos="0" algn="l"/>
              </a:tabLst>
            </a:pPr>
            <a:r>
              <a:rPr lang="cs-CZ" sz="2000" b="0" strike="noStrike" spc="-1">
                <a:solidFill>
                  <a:srgbClr val="000000"/>
                </a:solidFill>
                <a:latin typeface="Arial"/>
              </a:rPr>
              <a:t> =mezinárodním závazek ČR</a:t>
            </a:r>
          </a:p>
          <a:p>
            <a:pPr marL="432000" indent="-324000" algn="just">
              <a:lnSpc>
                <a:spcPct val="100000"/>
              </a:lnSpc>
              <a:spcAft>
                <a:spcPts val="856"/>
              </a:spcAft>
              <a:buClr>
                <a:srgbClr val="000000"/>
              </a:buClr>
              <a:buSzPct val="45000"/>
              <a:buFont typeface="Wingdings" charset="2"/>
              <a:buChar char=""/>
              <a:tabLst>
                <a:tab pos="0" algn="l"/>
              </a:tabLst>
            </a:pPr>
            <a:r>
              <a:rPr lang="cs-CZ" sz="2000" b="0" strike="noStrike" spc="-1">
                <a:solidFill>
                  <a:srgbClr val="000000"/>
                </a:solidFill>
                <a:latin typeface="Arial"/>
              </a:rPr>
              <a:t> Vysoké mikrostanovištní nároky</a:t>
            </a:r>
          </a:p>
        </p:txBody>
      </p:sp>
      <p:pic>
        <p:nvPicPr>
          <p:cNvPr id="229" name="Picture 228"/>
          <p:cNvPicPr/>
          <p:nvPr/>
        </p:nvPicPr>
        <p:blipFill>
          <a:blip r:embed="rId2"/>
          <a:stretch/>
        </p:blipFill>
        <p:spPr>
          <a:xfrm>
            <a:off x="6478920" y="114840"/>
            <a:ext cx="3467520" cy="2311560"/>
          </a:xfrm>
          <a:prstGeom prst="rect">
            <a:avLst/>
          </a:prstGeom>
          <a:ln w="0">
            <a:noFill/>
          </a:ln>
        </p:spPr>
      </p:pic>
      <p:pic>
        <p:nvPicPr>
          <p:cNvPr id="230" name="Picture 229"/>
          <p:cNvPicPr/>
          <p:nvPr/>
        </p:nvPicPr>
        <p:blipFill>
          <a:blip r:embed="rId3"/>
          <a:stretch/>
        </p:blipFill>
        <p:spPr>
          <a:xfrm>
            <a:off x="5526360" y="3105720"/>
            <a:ext cx="4449600" cy="25020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 xmlns:p15="http://schemas.microsoft.com/office/powerpoint/2012/main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PlaceHolder 1"/>
          <p:cNvSpPr>
            <a:spLocks noGrp="1"/>
          </p:cNvSpPr>
          <p:nvPr>
            <p:ph type="title"/>
          </p:nvPr>
        </p:nvSpPr>
        <p:spPr>
          <a:xfrm rot="21111000">
            <a:off x="21600" y="91440"/>
            <a:ext cx="9001440" cy="953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lnSpc>
                <a:spcPct val="100000"/>
              </a:lnSpc>
              <a:buNone/>
              <a:tabLst>
                <a:tab pos="0" algn="l"/>
              </a:tabLst>
            </a:pPr>
            <a:r>
              <a:rPr lang="cs-CZ" sz="3600" b="1" strike="noStrike" spc="-1">
                <a:solidFill>
                  <a:srgbClr val="000000"/>
                </a:solidFill>
                <a:latin typeface="Arial"/>
              </a:rPr>
              <a:t>Parazitoidi</a:t>
            </a:r>
            <a:endParaRPr lang="cs-CZ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2" name="PlaceHolder 2"/>
          <p:cNvSpPr>
            <a:spLocks noGrp="1"/>
          </p:cNvSpPr>
          <p:nvPr>
            <p:ph/>
          </p:nvPr>
        </p:nvSpPr>
        <p:spPr>
          <a:xfrm>
            <a:off x="503280" y="1515240"/>
            <a:ext cx="8869680" cy="328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 algn="just">
              <a:lnSpc>
                <a:spcPct val="100000"/>
              </a:lnSpc>
              <a:spcAft>
                <a:spcPts val="856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solidFill>
                  <a:srgbClr val="000000"/>
                </a:solidFill>
                <a:latin typeface="Arial"/>
              </a:rPr>
              <a:t>Vliv na populační dinamiku</a:t>
            </a:r>
          </a:p>
          <a:p>
            <a:pPr marL="432000" indent="-324000" algn="just">
              <a:lnSpc>
                <a:spcPct val="100000"/>
              </a:lnSpc>
              <a:spcAft>
                <a:spcPts val="856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solidFill>
                  <a:srgbClr val="000000"/>
                </a:solidFill>
                <a:latin typeface="Arial"/>
              </a:rPr>
              <a:t>Například Klapwijk &amp; Lewis (2014):</a:t>
            </a:r>
          </a:p>
          <a:p>
            <a:pPr marL="432000" indent="-324000" algn="just">
              <a:lnSpc>
                <a:spcPct val="100000"/>
              </a:lnSpc>
              <a:spcAft>
                <a:spcPts val="856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solidFill>
                  <a:srgbClr val="000000"/>
                </a:solidFill>
                <a:latin typeface="Arial"/>
              </a:rPr>
              <a:t>míra infestace hnízd se na různých lokalitách v rozmezí 0–45 %, </a:t>
            </a:r>
          </a:p>
          <a:p>
            <a:pPr marL="432000" indent="-324000" algn="just">
              <a:lnSpc>
                <a:spcPct val="100000"/>
              </a:lnSpc>
              <a:spcAft>
                <a:spcPts val="856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solidFill>
                  <a:srgbClr val="000000"/>
                </a:solidFill>
                <a:latin typeface="Arial"/>
              </a:rPr>
              <a:t>Procento infestovaných housenek v rozmezí 4–83 %. Nejčastěji infestována velká a izolovaná hnízda</a:t>
            </a:r>
          </a:p>
          <a:p>
            <a:pPr marL="432000" indent="-324000" algn="just">
              <a:lnSpc>
                <a:spcPct val="100000"/>
              </a:lnSpc>
              <a:spcAft>
                <a:spcPts val="856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solidFill>
                  <a:srgbClr val="000000"/>
                </a:solidFill>
                <a:latin typeface="Arial"/>
              </a:rPr>
              <a:t>V hnízdech rozmístěných “nahusto” na lokalitě byly nižší počty infestovaných housenek.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 xmlns:p15="http://schemas.microsoft.com/office/powerpoint/2012/main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PlaceHolder 1"/>
          <p:cNvSpPr>
            <a:spLocks noGrp="1"/>
          </p:cNvSpPr>
          <p:nvPr>
            <p:ph type="title"/>
          </p:nvPr>
        </p:nvSpPr>
        <p:spPr>
          <a:xfrm rot="21111000">
            <a:off x="256680" y="-71280"/>
            <a:ext cx="9001440" cy="953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lnSpc>
                <a:spcPct val="100000"/>
              </a:lnSpc>
              <a:buNone/>
              <a:tabLst>
                <a:tab pos="0" algn="l"/>
              </a:tabLst>
            </a:pPr>
            <a:r>
              <a:rPr lang="cs-CZ" sz="3600" b="1" strike="noStrike" spc="-1">
                <a:solidFill>
                  <a:srgbClr val="000000"/>
                </a:solidFill>
                <a:latin typeface="Arial"/>
              </a:rPr>
              <a:t>Metapopulace</a:t>
            </a:r>
            <a:endParaRPr lang="cs-CZ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4" name="PlaceHolder 2"/>
          <p:cNvSpPr>
            <a:spLocks noGrp="1"/>
          </p:cNvSpPr>
          <p:nvPr>
            <p:ph/>
          </p:nvPr>
        </p:nvSpPr>
        <p:spPr>
          <a:xfrm>
            <a:off x="503280" y="1515240"/>
            <a:ext cx="8869680" cy="328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1000" lnSpcReduction="20000"/>
          </a:bodyPr>
          <a:lstStyle/>
          <a:p>
            <a:pPr marL="393120" indent="-294840" algn="just">
              <a:lnSpc>
                <a:spcPct val="100000"/>
              </a:lnSpc>
              <a:spcAft>
                <a:spcPts val="856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solidFill>
                  <a:srgbClr val="000000"/>
                </a:solidFill>
                <a:latin typeface="Arial"/>
              </a:rPr>
              <a:t>Dynamické </a:t>
            </a:r>
          </a:p>
          <a:p>
            <a:pPr marL="393120" indent="-294840" algn="just">
              <a:lnSpc>
                <a:spcPct val="100000"/>
              </a:lnSpc>
              <a:spcAft>
                <a:spcPts val="856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solidFill>
                  <a:srgbClr val="000000"/>
                </a:solidFill>
                <a:latin typeface="Arial"/>
              </a:rPr>
              <a:t>Početnost kolonií obývajících jednotlivé (často drobné) lokality fluktuuje v čase, každá kolonie může vyhynout.</a:t>
            </a:r>
          </a:p>
          <a:p>
            <a:pPr marL="393120" indent="-294840" algn="just">
              <a:lnSpc>
                <a:spcPct val="100000"/>
              </a:lnSpc>
              <a:spcAft>
                <a:spcPts val="856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solidFill>
                  <a:srgbClr val="000000"/>
                </a:solidFill>
                <a:latin typeface="Arial"/>
              </a:rPr>
              <a:t>Propojeny díky migracím dospělců, zejména oplozených samiček schopných založit na dočasně uprázdněných plochách kolonie </a:t>
            </a:r>
          </a:p>
          <a:p>
            <a:pPr marL="393120" indent="-294840" algn="just">
              <a:lnSpc>
                <a:spcPct val="100000"/>
              </a:lnSpc>
              <a:spcAft>
                <a:spcPts val="856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solidFill>
                  <a:srgbClr val="000000"/>
                </a:solidFill>
                <a:latin typeface="Arial"/>
              </a:rPr>
              <a:t>Pravděpodobnost rekolonizací jednou zaniklých kolonií silně závisí na  konektivitě. </a:t>
            </a:r>
          </a:p>
          <a:p>
            <a:pPr marL="393120" indent="-294840" algn="just">
              <a:lnSpc>
                <a:spcPct val="100000"/>
              </a:lnSpc>
              <a:spcAft>
                <a:spcPts val="856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solidFill>
                  <a:srgbClr val="000000"/>
                </a:solidFill>
                <a:latin typeface="Arial"/>
              </a:rPr>
              <a:t>Biotopové plošky se nemusí nacházet v bezprostřední blízkosti x musí jich být v krajině velký počet a musí být v dosahu doletu jedinců. </a:t>
            </a:r>
          </a:p>
          <a:p>
            <a:pPr marL="393120" indent="0" algn="just">
              <a:lnSpc>
                <a:spcPct val="100000"/>
              </a:lnSpc>
              <a:spcAft>
                <a:spcPts val="856"/>
              </a:spcAft>
              <a:buNone/>
              <a:tabLst>
                <a:tab pos="0" algn="l"/>
              </a:tabLst>
            </a:pPr>
            <a:r>
              <a:rPr lang="cs-CZ" sz="2000" b="0" strike="noStrike" spc="-1">
                <a:solidFill>
                  <a:srgbClr val="000000"/>
                </a:solidFill>
                <a:latin typeface="Arial"/>
              </a:rPr>
              <a:t>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 xmlns:p15="http://schemas.microsoft.com/office/powerpoint/2012/main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PlaceHolder 1"/>
          <p:cNvSpPr>
            <a:spLocks noGrp="1"/>
          </p:cNvSpPr>
          <p:nvPr>
            <p:ph type="title"/>
          </p:nvPr>
        </p:nvSpPr>
        <p:spPr>
          <a:xfrm rot="21111000">
            <a:off x="-9000" y="251280"/>
            <a:ext cx="9001440" cy="512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indent="0">
              <a:buNone/>
            </a:pPr>
            <a:r>
              <a:rPr lang="cs-CZ" sz="3600" b="1" strike="noStrike" spc="-1">
                <a:solidFill>
                  <a:srgbClr val="000000"/>
                </a:solidFill>
                <a:latin typeface="Arial"/>
              </a:rPr>
              <a:t>Metapopulace - Mobilita</a:t>
            </a:r>
            <a:endParaRPr lang="cs-CZ" sz="3600" b="1" strike="noStrike" spc="-1">
              <a:solidFill>
                <a:srgbClr val="000000"/>
              </a:solidFill>
              <a:latin typeface="Arial"/>
              <a:ea typeface="Microsoft YaHei"/>
            </a:endParaRPr>
          </a:p>
        </p:txBody>
      </p:sp>
      <p:sp>
        <p:nvSpPr>
          <p:cNvPr id="236" name="PlaceHolder 2"/>
          <p:cNvSpPr>
            <a:spLocks noGrp="1"/>
          </p:cNvSpPr>
          <p:nvPr>
            <p:ph/>
          </p:nvPr>
        </p:nvSpPr>
        <p:spPr>
          <a:xfrm>
            <a:off x="74160" y="1473480"/>
            <a:ext cx="7524360" cy="328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 algn="just">
              <a:lnSpc>
                <a:spcPct val="100000"/>
              </a:lnSpc>
              <a:spcAft>
                <a:spcPts val="856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solidFill>
                  <a:srgbClr val="000000"/>
                </a:solidFill>
                <a:latin typeface="Arial"/>
              </a:rPr>
              <a:t>Velká Mobilita </a:t>
            </a:r>
          </a:p>
          <a:p>
            <a:pPr marL="432000" indent="-324000" algn="just">
              <a:lnSpc>
                <a:spcPct val="100000"/>
              </a:lnSpc>
              <a:spcAft>
                <a:spcPts val="856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solidFill>
                  <a:srgbClr val="000000"/>
                </a:solidFill>
                <a:latin typeface="Arial"/>
              </a:rPr>
              <a:t> Přelety jedinců až do vzdálenosti okolo 20 km</a:t>
            </a:r>
          </a:p>
          <a:p>
            <a:pPr marL="432000" indent="-324000" algn="just">
              <a:lnSpc>
                <a:spcPct val="100000"/>
              </a:lnSpc>
              <a:spcAft>
                <a:spcPts val="856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solidFill>
                  <a:srgbClr val="000000"/>
                </a:solidFill>
                <a:latin typeface="Arial"/>
              </a:rPr>
              <a:t>Průměrné přelety, běžně zjišťované při zpětných odchytech </a:t>
            </a:r>
          </a:p>
          <a:p>
            <a:pPr marL="432000" indent="0" algn="just">
              <a:lnSpc>
                <a:spcPct val="100000"/>
              </a:lnSpc>
              <a:spcAft>
                <a:spcPts val="856"/>
              </a:spcAft>
              <a:buNone/>
            </a:pPr>
            <a:r>
              <a:rPr lang="cs-CZ" sz="2000" b="0" strike="noStrike" spc="-1">
                <a:solidFill>
                  <a:srgbClr val="000000"/>
                </a:solidFill>
                <a:latin typeface="Arial"/>
              </a:rPr>
              <a:t>okolo 200 mpro samce</a:t>
            </a:r>
          </a:p>
          <a:p>
            <a:pPr marL="432000" indent="0" algn="just">
              <a:lnSpc>
                <a:spcPct val="100000"/>
              </a:lnSpc>
              <a:spcAft>
                <a:spcPts val="856"/>
              </a:spcAft>
              <a:buNone/>
            </a:pPr>
            <a:r>
              <a:rPr lang="cs-CZ" sz="2000" b="0" strike="noStrike" spc="-1">
                <a:solidFill>
                  <a:srgbClr val="000000"/>
                </a:solidFill>
                <a:latin typeface="Arial"/>
              </a:rPr>
              <a:t> a 300 m pro samice  </a:t>
            </a:r>
          </a:p>
        </p:txBody>
      </p:sp>
      <p:pic>
        <p:nvPicPr>
          <p:cNvPr id="237" name="Picture 236"/>
          <p:cNvPicPr/>
          <p:nvPr/>
        </p:nvPicPr>
        <p:blipFill>
          <a:blip r:embed="rId2"/>
          <a:srcRect l="23878" t="33460" r="14952" b="18312"/>
          <a:stretch/>
        </p:blipFill>
        <p:spPr>
          <a:xfrm>
            <a:off x="3611160" y="2804400"/>
            <a:ext cx="6469560" cy="2866320"/>
          </a:xfrm>
          <a:prstGeom prst="rect">
            <a:avLst/>
          </a:prstGeom>
          <a:ln w="1080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 xmlns:p15="http://schemas.microsoft.com/office/powerpoint/2012/main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PlaceHolder 1"/>
          <p:cNvSpPr>
            <a:spLocks noGrp="1"/>
          </p:cNvSpPr>
          <p:nvPr>
            <p:ph type="title"/>
          </p:nvPr>
        </p:nvSpPr>
        <p:spPr>
          <a:xfrm rot="21111000">
            <a:off x="336240" y="240840"/>
            <a:ext cx="9001440" cy="512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indent="0">
              <a:buNone/>
            </a:pPr>
            <a:r>
              <a:rPr lang="cs-CZ" sz="3600" b="1" strike="noStrike" spc="-1">
                <a:solidFill>
                  <a:srgbClr val="000000"/>
                </a:solidFill>
                <a:latin typeface="Arial"/>
              </a:rPr>
              <a:t>Dynamika populací</a:t>
            </a:r>
            <a:endParaRPr lang="cs-CZ" sz="3600" b="1" strike="noStrike" spc="-1">
              <a:solidFill>
                <a:srgbClr val="000000"/>
              </a:solidFill>
              <a:latin typeface="Arial"/>
              <a:ea typeface="Microsoft YaHei"/>
            </a:endParaRPr>
          </a:p>
        </p:txBody>
      </p:sp>
      <p:sp>
        <p:nvSpPr>
          <p:cNvPr id="239" name="PlaceHolder 2"/>
          <p:cNvSpPr>
            <a:spLocks noGrp="1"/>
          </p:cNvSpPr>
          <p:nvPr>
            <p:ph/>
          </p:nvPr>
        </p:nvSpPr>
        <p:spPr>
          <a:xfrm>
            <a:off x="210600" y="1557360"/>
            <a:ext cx="8869680" cy="328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 algn="just">
              <a:lnSpc>
                <a:spcPct val="100000"/>
              </a:lnSpc>
              <a:spcAft>
                <a:spcPts val="856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solidFill>
                  <a:srgbClr val="000000"/>
                </a:solidFill>
                <a:latin typeface="Arial"/>
              </a:rPr>
              <a:t>velikosti populací, má tendenci silně fluktuovat - v rozmezí celého řádu </a:t>
            </a:r>
          </a:p>
          <a:p>
            <a:pPr marL="432000" indent="-324000" algn="just">
              <a:lnSpc>
                <a:spcPct val="100000"/>
              </a:lnSpc>
              <a:spcAft>
                <a:spcPts val="856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solidFill>
                  <a:srgbClr val="000000"/>
                </a:solidFill>
                <a:latin typeface="Arial"/>
              </a:rPr>
              <a:t> fluktuují meziroční počty (denzity), larválních hnízd </a:t>
            </a:r>
          </a:p>
          <a:p>
            <a:pPr marL="432000" indent="-324000" algn="just">
              <a:lnSpc>
                <a:spcPct val="100000"/>
              </a:lnSpc>
              <a:spcAft>
                <a:spcPts val="856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solidFill>
                  <a:srgbClr val="000000"/>
                </a:solidFill>
                <a:latin typeface="Arial"/>
              </a:rPr>
              <a:t> Dynamika parazitoidů, výkyvy počasí</a:t>
            </a:r>
          </a:p>
        </p:txBody>
      </p:sp>
      <p:pic>
        <p:nvPicPr>
          <p:cNvPr id="240" name="Picture 239"/>
          <p:cNvPicPr/>
          <p:nvPr/>
        </p:nvPicPr>
        <p:blipFill>
          <a:blip r:embed="rId2"/>
          <a:srcRect l="35665" t="35581" r="18117" b="20256"/>
          <a:stretch/>
        </p:blipFill>
        <p:spPr>
          <a:xfrm>
            <a:off x="4323960" y="2579040"/>
            <a:ext cx="5756760" cy="3091680"/>
          </a:xfrm>
          <a:prstGeom prst="rect">
            <a:avLst/>
          </a:prstGeom>
          <a:ln w="1080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 xmlns:p15="http://schemas.microsoft.com/office/powerpoint/2012/main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PlaceHolder 1"/>
          <p:cNvSpPr>
            <a:spLocks noGrp="1"/>
          </p:cNvSpPr>
          <p:nvPr>
            <p:ph type="title"/>
          </p:nvPr>
        </p:nvSpPr>
        <p:spPr>
          <a:xfrm rot="21111000">
            <a:off x="401760" y="587880"/>
            <a:ext cx="9001440" cy="953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lnSpc>
                <a:spcPct val="100000"/>
              </a:lnSpc>
              <a:buNone/>
              <a:tabLst>
                <a:tab pos="0" algn="l"/>
              </a:tabLst>
            </a:pPr>
            <a:r>
              <a:rPr lang="cs-CZ" sz="3600" b="1" strike="noStrike" spc="-1" dirty="0">
                <a:solidFill>
                  <a:srgbClr val="000000"/>
                </a:solidFill>
                <a:latin typeface="Arial"/>
              </a:rPr>
              <a:t>Genetická diverzita</a:t>
            </a:r>
            <a:endParaRPr lang="cs-CZ" sz="36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2" name="PlaceHolder 2"/>
          <p:cNvSpPr>
            <a:spLocks noGrp="1"/>
          </p:cNvSpPr>
          <p:nvPr>
            <p:ph/>
          </p:nvPr>
        </p:nvSpPr>
        <p:spPr>
          <a:xfrm>
            <a:off x="555840" y="2174760"/>
            <a:ext cx="8869680" cy="328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0" algn="just">
              <a:lnSpc>
                <a:spcPct val="100000"/>
              </a:lnSpc>
              <a:spcAft>
                <a:spcPts val="856"/>
              </a:spcAft>
              <a:buNone/>
            </a:pPr>
            <a:r>
              <a:rPr lang="cs-CZ" sz="2000" b="0" strike="noStrike" spc="-1">
                <a:solidFill>
                  <a:srgbClr val="000000"/>
                </a:solidFill>
                <a:latin typeface="Arial"/>
              </a:rPr>
              <a:t> vysoká genetická diverzita v jednotlivých populacích, vysoký genový tok do vzdálenosti nižších desítek kilometrů </a:t>
            </a:r>
          </a:p>
          <a:p>
            <a:pPr marL="432000" indent="0" algn="just">
              <a:lnSpc>
                <a:spcPct val="100000"/>
              </a:lnSpc>
              <a:spcAft>
                <a:spcPts val="856"/>
              </a:spcAft>
              <a:buNone/>
            </a:pPr>
            <a:r>
              <a:rPr lang="cs-CZ" sz="2000" b="0" strike="noStrike" spc="-1">
                <a:solidFill>
                  <a:srgbClr val="000000"/>
                </a:solidFill>
                <a:latin typeface="Arial"/>
              </a:rPr>
              <a:t>x vyšší škály rozdíly mezi jednotlivými shluky lokálních kolonií. </a:t>
            </a:r>
          </a:p>
          <a:p>
            <a:pPr marL="432000" indent="-324000" algn="just">
              <a:lnSpc>
                <a:spcPct val="100000"/>
              </a:lnSpc>
              <a:spcAft>
                <a:spcPts val="856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solidFill>
                  <a:srgbClr val="000000"/>
                </a:solidFill>
                <a:latin typeface="Arial"/>
              </a:rPr>
              <a:t>V západních Čechách tak rozdíly Z (Ašsko), střed (NPR Soos, Sokolovsko) a V (Doupovské hory, Slavkovský les a podhůří Českého lesa)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 xmlns:p15="http://schemas.microsoft.com/office/powerpoint/2012/main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157</TotalTime>
  <Words>540</Words>
  <Application>Microsoft Office PowerPoint</Application>
  <PresentationFormat>Custom</PresentationFormat>
  <Paragraphs>62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12</vt:i4>
      </vt:variant>
    </vt:vector>
  </HeadingPairs>
  <TitlesOfParts>
    <vt:vector size="23" baseType="lpstr">
      <vt:lpstr>Arial</vt:lpstr>
      <vt:lpstr>Liberation Sans Narrow</vt:lpstr>
      <vt:lpstr>Open Sans</vt:lpstr>
      <vt:lpstr>Symbol</vt:lpstr>
      <vt:lpstr>Times New Roman</vt:lpstr>
      <vt:lpstr>Wingdings</vt:lpstr>
      <vt:lpstr>Office Theme</vt:lpstr>
      <vt:lpstr>Office Theme</vt:lpstr>
      <vt:lpstr>Office Theme</vt:lpstr>
      <vt:lpstr>Office Theme</vt:lpstr>
      <vt:lpstr>Office Theme</vt:lpstr>
      <vt:lpstr>Hnědásek chrastavcový  (Euphydryas aurinia)  - metapopulace</vt:lpstr>
      <vt:lpstr>Biologie</vt:lpstr>
      <vt:lpstr>Biologie</vt:lpstr>
      <vt:lpstr>Biologie</vt:lpstr>
      <vt:lpstr>Parazitoidi</vt:lpstr>
      <vt:lpstr>Metapopulace</vt:lpstr>
      <vt:lpstr>Metapopulace - Mobilita</vt:lpstr>
      <vt:lpstr>Dynamika populací</vt:lpstr>
      <vt:lpstr>Genetická diverzita</vt:lpstr>
      <vt:lpstr>PowerPoint Presentation</vt:lpstr>
      <vt:lpstr>PowerPoint Presentation</vt:lpstr>
      <vt:lpstr>Zdroje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Progress</dc:title>
  <dc:subject/>
  <dc:creator/>
  <dc:description/>
  <cp:lastModifiedBy>Lepš Jan</cp:lastModifiedBy>
  <cp:revision>8</cp:revision>
  <dcterms:created xsi:type="dcterms:W3CDTF">2024-11-27T21:13:05Z</dcterms:created>
  <dcterms:modified xsi:type="dcterms:W3CDTF">2024-11-28T09:04:02Z</dcterms:modified>
  <dc:language>cs-CZ</dc:language>
</cp:coreProperties>
</file>