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19CC2-00B9-4F53-9E31-8C9FE07D5C83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1421-5183-4152-ACA2-097FFA6270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91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1421-5183-4152-ACA2-097FFA62703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difference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among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habitats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e.g</a:t>
            </a:r>
            <a:r>
              <a:rPr lang="cs-CZ" baseline="0" dirty="0" smtClean="0"/>
              <a:t>. (</a:t>
            </a:r>
            <a:r>
              <a:rPr lang="cs-CZ" baseline="0" dirty="0" err="1" smtClean="0"/>
              <a:t>if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look </a:t>
            </a:r>
            <a:r>
              <a:rPr lang="cs-CZ" baseline="0" dirty="0" err="1" smtClean="0"/>
              <a:t>at</a:t>
            </a:r>
            <a:r>
              <a:rPr lang="cs-CZ" baseline="0" dirty="0" smtClean="0"/>
              <a:t>) </a:t>
            </a:r>
            <a:r>
              <a:rPr lang="cs-CZ" baseline="0" dirty="0" err="1" smtClean="0"/>
              <a:t>Spider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morphotype</a:t>
            </a:r>
            <a:r>
              <a:rPr lang="cs-CZ" baseline="0" dirty="0" smtClean="0"/>
              <a:t> 4 </a:t>
            </a:r>
            <a:r>
              <a:rPr lang="cs-CZ" baseline="0" dirty="0" err="1" smtClean="0"/>
              <a:t>which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found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only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flowering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meadow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comparison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with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catterpillar</a:t>
            </a:r>
            <a:r>
              <a:rPr lang="cs-CZ" baseline="0" dirty="0" smtClean="0"/>
              <a:t> 2 </a:t>
            </a:r>
            <a:r>
              <a:rPr lang="cs-CZ" baseline="0" dirty="0" err="1" smtClean="0"/>
              <a:t>which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common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most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sweaped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habitats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1421-5183-4152-ACA2-097FFA627032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Others</a:t>
            </a:r>
            <a:r>
              <a:rPr lang="cs-CZ" dirty="0" smtClean="0"/>
              <a:t> are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strange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by variability </a:t>
            </a:r>
            <a:r>
              <a:rPr lang="cs-CZ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group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1421-5183-4152-ACA2-097FFA627032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1421-5183-4152-ACA2-097FFA627032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collected</a:t>
            </a:r>
            <a:r>
              <a:rPr lang="cs-CZ" dirty="0" smtClean="0"/>
              <a:t>…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highly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dependent</a:t>
            </a:r>
            <a:r>
              <a:rPr lang="cs-CZ" baseline="0" dirty="0" smtClean="0"/>
              <a:t> on </a:t>
            </a:r>
            <a:r>
              <a:rPr lang="cs-CZ" baseline="0" dirty="0" err="1" smtClean="0"/>
              <a:t>weather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1421-5183-4152-ACA2-097FFA627032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75177205-76F9-4740-B961-7C2E250949DB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2F22C43-B60E-4AD2-834A-82DF4F140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5072074"/>
            <a:ext cx="7500990" cy="1143000"/>
          </a:xfrm>
        </p:spPr>
        <p:txBody>
          <a:bodyPr>
            <a:noAutofit/>
          </a:bodyPr>
          <a:lstStyle/>
          <a:p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sweaping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daylight</a:t>
            </a:r>
            <a:r>
              <a:rPr lang="cs-CZ" sz="4000" dirty="0" smtClean="0"/>
              <a:t> </a:t>
            </a:r>
            <a:r>
              <a:rPr lang="cs-CZ" sz="4000" dirty="0" err="1" smtClean="0"/>
              <a:t>invertebrates</a:t>
            </a:r>
            <a:r>
              <a:rPr lang="cs-CZ" sz="4000" dirty="0" smtClean="0"/>
              <a:t> in </a:t>
            </a:r>
            <a:r>
              <a:rPr lang="cs-CZ" sz="4000" dirty="0" err="1" smtClean="0"/>
              <a:t>different</a:t>
            </a:r>
            <a:r>
              <a:rPr lang="cs-CZ" sz="4000" dirty="0" smtClean="0"/>
              <a:t> </a:t>
            </a:r>
            <a:r>
              <a:rPr lang="cs-CZ" sz="4000" dirty="0" err="1" smtClean="0"/>
              <a:t>habitats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6286520"/>
            <a:ext cx="6858002" cy="762000"/>
          </a:xfrm>
        </p:spPr>
        <p:txBody>
          <a:bodyPr/>
          <a:lstStyle/>
          <a:p>
            <a:r>
              <a:rPr lang="cs-CZ" dirty="0" smtClean="0"/>
              <a:t>Mohelno </a:t>
            </a:r>
            <a:r>
              <a:rPr lang="cs-CZ" dirty="0" smtClean="0"/>
              <a:t>2013: Jiří Mastný, Jan Fiala, Jan </a:t>
            </a:r>
            <a:r>
              <a:rPr lang="cs-CZ" dirty="0" err="1" smtClean="0"/>
              <a:t>Kolross</a:t>
            </a:r>
            <a:r>
              <a:rPr lang="cs-CZ" dirty="0" smtClean="0"/>
              <a:t>, Petr Hůla and Markéta Tahadlová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132320" cy="1233424"/>
          </a:xfrm>
        </p:spPr>
        <p:txBody>
          <a:bodyPr/>
          <a:lstStyle/>
          <a:p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5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habitats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714488"/>
            <a:ext cx="7132320" cy="4127627"/>
          </a:xfrm>
        </p:spPr>
        <p:txBody>
          <a:bodyPr/>
          <a:lstStyle/>
          <a:p>
            <a:r>
              <a:rPr lang="cs-CZ" dirty="0" err="1" smtClean="0"/>
              <a:t>Flowering</a:t>
            </a:r>
            <a:r>
              <a:rPr lang="cs-CZ" dirty="0" smtClean="0"/>
              <a:t> </a:t>
            </a:r>
            <a:r>
              <a:rPr lang="cs-CZ" dirty="0" err="1" smtClean="0"/>
              <a:t>meadow</a:t>
            </a:r>
            <a:endParaRPr lang="cs-CZ" dirty="0" smtClean="0"/>
          </a:p>
          <a:p>
            <a:r>
              <a:rPr lang="cs-CZ" dirty="0" err="1" smtClean="0"/>
              <a:t>Pinetree</a:t>
            </a:r>
            <a:r>
              <a:rPr lang="cs-CZ" dirty="0" smtClean="0"/>
              <a:t> </a:t>
            </a:r>
            <a:r>
              <a:rPr lang="cs-CZ" dirty="0" err="1" smtClean="0"/>
              <a:t>slope</a:t>
            </a:r>
            <a:endParaRPr lang="cs-CZ" dirty="0" smtClean="0"/>
          </a:p>
          <a:p>
            <a:r>
              <a:rPr lang="cs-CZ" dirty="0" err="1" smtClean="0"/>
              <a:t>Wet</a:t>
            </a:r>
            <a:r>
              <a:rPr lang="cs-CZ" dirty="0" smtClean="0"/>
              <a:t> </a:t>
            </a:r>
            <a:r>
              <a:rPr lang="cs-CZ" dirty="0" err="1" smtClean="0"/>
              <a:t>flowering</a:t>
            </a:r>
            <a:r>
              <a:rPr lang="cs-CZ" dirty="0" smtClean="0"/>
              <a:t> </a:t>
            </a:r>
            <a:r>
              <a:rPr lang="cs-CZ" dirty="0" err="1" smtClean="0"/>
              <a:t>meadow</a:t>
            </a:r>
            <a:endParaRPr lang="cs-CZ" dirty="0" smtClean="0"/>
          </a:p>
          <a:p>
            <a:r>
              <a:rPr lang="cs-CZ" dirty="0" err="1" smtClean="0"/>
              <a:t>Mohelno</a:t>
            </a:r>
            <a:r>
              <a:rPr lang="cs-CZ" dirty="0" smtClean="0"/>
              <a:t> stepe</a:t>
            </a:r>
          </a:p>
          <a:p>
            <a:r>
              <a:rPr lang="cs-CZ" dirty="0" smtClean="0"/>
              <a:t>Stepe </a:t>
            </a:r>
            <a:r>
              <a:rPr lang="cs-CZ" dirty="0" err="1" smtClean="0"/>
              <a:t>slope</a:t>
            </a:r>
            <a:endParaRPr lang="cs-CZ" dirty="0"/>
          </a:p>
        </p:txBody>
      </p:sp>
      <p:pic>
        <p:nvPicPr>
          <p:cNvPr id="11266" name="Picture 2" descr="http://thinkingcowgirl.files.wordpress.com/2012/10/septemberoctober2012-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14488"/>
            <a:ext cx="2381267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 descr="P1040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143116"/>
            <a:ext cx="2667018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 descr="P1040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500570"/>
            <a:ext cx="2571769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7" name="Picture 3" descr="C:\Users\Marko\Desktop\P1040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429132"/>
            <a:ext cx="2667018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ek 3" descr="2013-09-23 11.08.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643314"/>
            <a:ext cx="2571768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52" y="642918"/>
            <a:ext cx="2428892" cy="1233424"/>
          </a:xfrm>
        </p:spPr>
        <p:txBody>
          <a:bodyPr/>
          <a:lstStyle/>
          <a:p>
            <a:r>
              <a:rPr lang="cs-CZ" dirty="0" err="1" smtClean="0"/>
              <a:t>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2" y="2000240"/>
            <a:ext cx="3829048" cy="4525963"/>
          </a:xfrm>
        </p:spPr>
        <p:txBody>
          <a:bodyPr>
            <a:normAutofit/>
          </a:bodyPr>
          <a:lstStyle/>
          <a:p>
            <a:r>
              <a:rPr lang="cs-CZ" dirty="0" err="1" smtClean="0"/>
              <a:t>Sweaping</a:t>
            </a:r>
            <a:endParaRPr lang="cs-CZ" dirty="0" smtClean="0"/>
          </a:p>
          <a:p>
            <a:pPr lvl="1"/>
            <a:r>
              <a:rPr lang="cs-CZ" dirty="0" smtClean="0"/>
              <a:t>100 per </a:t>
            </a:r>
            <a:r>
              <a:rPr lang="cs-CZ" dirty="0" err="1" smtClean="0"/>
              <a:t>each</a:t>
            </a:r>
            <a:r>
              <a:rPr lang="cs-CZ" dirty="0" smtClean="0"/>
              <a:t> habitat</a:t>
            </a:r>
          </a:p>
          <a:p>
            <a:pPr lvl="1"/>
            <a:r>
              <a:rPr lang="cs-CZ" dirty="0" err="1" smtClean="0"/>
              <a:t>Insects</a:t>
            </a:r>
            <a:r>
              <a:rPr lang="cs-CZ" dirty="0" smtClean="0"/>
              <a:t> </a:t>
            </a:r>
            <a:r>
              <a:rPr lang="cs-CZ" dirty="0" err="1" smtClean="0"/>
              <a:t>exterminated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formaldehyde </a:t>
            </a:r>
            <a:endParaRPr lang="cs-CZ" dirty="0"/>
          </a:p>
          <a:p>
            <a:r>
              <a:rPr lang="cs-CZ" dirty="0" err="1" smtClean="0"/>
              <a:t>Separating</a:t>
            </a:r>
            <a:r>
              <a:rPr lang="cs-CZ" dirty="0" smtClean="0"/>
              <a:t> and </a:t>
            </a:r>
            <a:r>
              <a:rPr lang="cs-CZ" dirty="0" err="1" smtClean="0"/>
              <a:t>identifying</a:t>
            </a:r>
            <a:r>
              <a:rPr lang="cs-CZ" dirty="0" smtClean="0"/>
              <a:t> </a:t>
            </a:r>
            <a:r>
              <a:rPr lang="cs-CZ" dirty="0" smtClean="0"/>
              <a:t>to </a:t>
            </a:r>
            <a:r>
              <a:rPr lang="cs-CZ" dirty="0" err="1" smtClean="0"/>
              <a:t>morphotypes</a:t>
            </a:r>
            <a:endParaRPr lang="cs-CZ" dirty="0" smtClean="0"/>
          </a:p>
          <a:p>
            <a:r>
              <a:rPr lang="cs-CZ" dirty="0" err="1" smtClean="0"/>
              <a:t>Statistical</a:t>
            </a:r>
            <a:r>
              <a:rPr lang="cs-CZ" dirty="0" smtClean="0"/>
              <a:t> </a:t>
            </a:r>
            <a:r>
              <a:rPr lang="cs-CZ" dirty="0" err="1" smtClean="0"/>
              <a:t>analyses</a:t>
            </a:r>
            <a:endParaRPr lang="cs-CZ" dirty="0" smtClean="0"/>
          </a:p>
          <a:p>
            <a:pPr lvl="1"/>
            <a:r>
              <a:rPr lang="cs-CZ" dirty="0" err="1" smtClean="0"/>
              <a:t>Canoco</a:t>
            </a:r>
            <a:r>
              <a:rPr lang="cs-CZ" dirty="0" smtClean="0"/>
              <a:t> 5</a:t>
            </a:r>
          </a:p>
          <a:p>
            <a:pPr lvl="1"/>
            <a:r>
              <a:rPr lang="cs-CZ" dirty="0" err="1" smtClean="0"/>
              <a:t>Estimate</a:t>
            </a:r>
            <a:r>
              <a:rPr lang="cs-CZ" dirty="0" smtClean="0"/>
              <a:t> S 9.01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8193" name="Picture 1" descr="C:\Users\Marko\Desktop\P104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357165"/>
            <a:ext cx="3714779" cy="2786083"/>
          </a:xfrm>
          <a:prstGeom prst="rect">
            <a:avLst/>
          </a:prstGeom>
          <a:noFill/>
        </p:spPr>
      </p:pic>
      <p:pic>
        <p:nvPicPr>
          <p:cNvPr id="5" name="Picture 5" descr="C:\Users\Marko\Desktop\fotky\IMG_2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8999"/>
            <a:ext cx="3714776" cy="24740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0"/>
            <a:ext cx="8286808" cy="1233424"/>
          </a:xfrm>
        </p:spPr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- </a:t>
            </a:r>
            <a:r>
              <a:rPr lang="cs-CZ" dirty="0" err="1" smtClean="0"/>
              <a:t>Morphotype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	        </a:t>
            </a:r>
            <a:r>
              <a:rPr lang="cs-CZ" dirty="0" err="1" smtClean="0"/>
              <a:t>habitats</a:t>
            </a:r>
            <a:endParaRPr lang="cs-CZ" dirty="0"/>
          </a:p>
        </p:txBody>
      </p:sp>
      <p:pic>
        <p:nvPicPr>
          <p:cNvPr id="1026" name="Picture 2" descr="C:\Users\Marko\Desktop\Mohleno data\envi sam.png"/>
          <p:cNvPicPr>
            <a:picLocks noChangeAspect="1" noChangeArrowheads="1"/>
          </p:cNvPicPr>
          <p:nvPr/>
        </p:nvPicPr>
        <p:blipFill>
          <a:blip r:embed="rId3"/>
          <a:srcRect l="7820" b="7723"/>
          <a:stretch>
            <a:fillRect/>
          </a:stretch>
        </p:blipFill>
        <p:spPr bwMode="auto">
          <a:xfrm>
            <a:off x="1214414" y="1428736"/>
            <a:ext cx="3368319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Marko\Desktop\Mohleno data\spec sam envi.png"/>
          <p:cNvPicPr>
            <a:picLocks noChangeAspect="1" noChangeArrowheads="1"/>
          </p:cNvPicPr>
          <p:nvPr/>
        </p:nvPicPr>
        <p:blipFill>
          <a:blip r:embed="rId4"/>
          <a:srcRect b="7368"/>
          <a:stretch>
            <a:fillRect/>
          </a:stretch>
        </p:blipFill>
        <p:spPr bwMode="auto">
          <a:xfrm>
            <a:off x="4572000" y="1428736"/>
            <a:ext cx="3915187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bdélník 7"/>
          <p:cNvSpPr/>
          <p:nvPr/>
        </p:nvSpPr>
        <p:spPr>
          <a:xfrm>
            <a:off x="4714876" y="1500174"/>
            <a:ext cx="28575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643438" y="5572140"/>
            <a:ext cx="35719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28662" y="685800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Fig</a:t>
            </a:r>
            <a:r>
              <a:rPr lang="cs-CZ" dirty="0" smtClean="0"/>
              <a:t>. 1: A </a:t>
            </a:r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morphotypes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habitats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233424"/>
          </a:xfrm>
        </p:spPr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– </a:t>
            </a:r>
            <a:r>
              <a:rPr lang="cs-CZ" dirty="0" err="1" smtClean="0"/>
              <a:t>Preferences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taxons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		         </a:t>
            </a:r>
            <a:r>
              <a:rPr lang="cs-CZ" dirty="0" err="1" smtClean="0"/>
              <a:t>habitats</a:t>
            </a:r>
            <a:endParaRPr lang="cs-CZ" dirty="0"/>
          </a:p>
        </p:txBody>
      </p:sp>
      <p:pic>
        <p:nvPicPr>
          <p:cNvPr id="2050" name="Picture 2" descr="C:\Users\Marko\Desktop\Mohleno data\envi.png"/>
          <p:cNvPicPr>
            <a:picLocks noChangeAspect="1" noChangeArrowheads="1"/>
          </p:cNvPicPr>
          <p:nvPr/>
        </p:nvPicPr>
        <p:blipFill>
          <a:blip r:embed="rId3"/>
          <a:srcRect l="5969" b="6475"/>
          <a:stretch>
            <a:fillRect/>
          </a:stretch>
        </p:blipFill>
        <p:spPr bwMode="auto">
          <a:xfrm>
            <a:off x="2357422" y="1285860"/>
            <a:ext cx="4501610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857356" y="685800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Fig</a:t>
            </a:r>
            <a:r>
              <a:rPr lang="cs-CZ" dirty="0" smtClean="0"/>
              <a:t>. 2: </a:t>
            </a:r>
            <a:r>
              <a:rPr lang="cs-CZ" dirty="0" err="1" smtClean="0"/>
              <a:t>Prefereces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taxons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habitats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0"/>
            <a:ext cx="7132320" cy="1233424"/>
          </a:xfrm>
        </p:spPr>
        <p:txBody>
          <a:bodyPr>
            <a:normAutofit/>
          </a:bodyPr>
          <a:lstStyle/>
          <a:p>
            <a:r>
              <a:rPr lang="cs-CZ" dirty="0" err="1" smtClean="0"/>
              <a:t>Resluts</a:t>
            </a:r>
            <a:r>
              <a:rPr lang="cs-CZ" dirty="0" smtClean="0"/>
              <a:t> - </a:t>
            </a:r>
            <a:r>
              <a:rPr lang="cs-CZ" dirty="0" err="1" smtClean="0"/>
              <a:t>cumulative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C:\Documents and Settings\Ctenar\Dokumenty\Downloads\Graph in Cumulative_Curve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6429420" cy="4822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48" y="500042"/>
            <a:ext cx="7132320" cy="1233424"/>
          </a:xfrm>
        </p:spPr>
        <p:txBody>
          <a:bodyPr/>
          <a:lstStyle/>
          <a:p>
            <a:r>
              <a:rPr lang="cs-CZ" dirty="0" err="1" smtClean="0"/>
              <a:t>Dataset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24" y="2000240"/>
            <a:ext cx="3900486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4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orders</a:t>
            </a:r>
            <a:endParaRPr lang="cs-CZ" dirty="0" smtClean="0"/>
          </a:p>
          <a:p>
            <a:pPr lvl="1"/>
            <a:r>
              <a:rPr lang="cs-CZ" sz="2400" dirty="0" err="1" smtClean="0"/>
              <a:t>Coleoptera</a:t>
            </a:r>
            <a:endParaRPr lang="cs-CZ" sz="2400" dirty="0" smtClean="0"/>
          </a:p>
          <a:p>
            <a:pPr lvl="1"/>
            <a:r>
              <a:rPr lang="cs-CZ" sz="2400" dirty="0" err="1" smtClean="0"/>
              <a:t>Heteroptera</a:t>
            </a:r>
            <a:endParaRPr lang="cs-CZ" sz="2400" dirty="0" smtClean="0"/>
          </a:p>
          <a:p>
            <a:pPr lvl="1"/>
            <a:r>
              <a:rPr lang="cs-CZ" sz="2400" dirty="0" err="1" smtClean="0"/>
              <a:t>Diptera</a:t>
            </a:r>
            <a:endParaRPr lang="cs-CZ" sz="2400" dirty="0" smtClean="0"/>
          </a:p>
          <a:p>
            <a:pPr lvl="1"/>
            <a:r>
              <a:rPr lang="cs-CZ" sz="2400" dirty="0" err="1" smtClean="0"/>
              <a:t>Arachnida</a:t>
            </a:r>
            <a:endParaRPr lang="cs-CZ" sz="2400" dirty="0"/>
          </a:p>
          <a:p>
            <a:r>
              <a:rPr lang="cs-CZ" dirty="0" err="1" smtClean="0"/>
              <a:t>Others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cs-CZ" sz="2000" dirty="0" smtClean="0"/>
              <a:t>(</a:t>
            </a:r>
            <a:r>
              <a:rPr lang="cs-CZ" sz="2000" dirty="0" err="1" smtClean="0"/>
              <a:t>Orthoptera</a:t>
            </a:r>
            <a:r>
              <a:rPr lang="cs-CZ" sz="2000" dirty="0" smtClean="0"/>
              <a:t>, </a:t>
            </a:r>
            <a:r>
              <a:rPr lang="cs-CZ" sz="2000" dirty="0" err="1" smtClean="0"/>
              <a:t>Lepidoptera</a:t>
            </a:r>
            <a:r>
              <a:rPr lang="cs-CZ" sz="2000" dirty="0" smtClean="0"/>
              <a:t>, </a:t>
            </a:r>
            <a:r>
              <a:rPr lang="cs-CZ" sz="2000" dirty="0" err="1" smtClean="0"/>
              <a:t>Hymenoptera</a:t>
            </a:r>
            <a:r>
              <a:rPr lang="cs-CZ" sz="2000" dirty="0" smtClean="0"/>
              <a:t>, </a:t>
            </a:r>
            <a:r>
              <a:rPr lang="cs-CZ" sz="2000" dirty="0" err="1" smtClean="0"/>
              <a:t>Zygentoma</a:t>
            </a:r>
            <a:r>
              <a:rPr lang="cs-CZ" sz="2000" dirty="0" smtClean="0"/>
              <a:t>)</a:t>
            </a:r>
            <a:endParaRPr lang="cs-CZ" dirty="0" smtClean="0"/>
          </a:p>
        </p:txBody>
      </p:sp>
      <p:pic>
        <p:nvPicPr>
          <p:cNvPr id="4" name="Picture 4" descr="C:\Users\Marko\Desktop\fotky\IMG_2661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3375779" cy="507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Marko\Desktop\fotky\IMG_20130923_135703.jpg"/>
          <p:cNvPicPr>
            <a:picLocks noChangeAspect="1" noChangeArrowheads="1"/>
          </p:cNvPicPr>
          <p:nvPr/>
        </p:nvPicPr>
        <p:blipFill>
          <a:blip r:embed="rId2" cstate="print"/>
          <a:srcRect l="20833" t="16667" r="20833" b="19444"/>
          <a:stretch>
            <a:fillRect/>
          </a:stretch>
        </p:blipFill>
        <p:spPr bwMode="auto">
          <a:xfrm>
            <a:off x="2857488" y="3967336"/>
            <a:ext cx="2928958" cy="2405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0"/>
            <a:ext cx="7132320" cy="1233424"/>
          </a:xfrm>
        </p:spPr>
        <p:txBody>
          <a:bodyPr/>
          <a:lstStyle/>
          <a:p>
            <a:r>
              <a:rPr lang="cs-CZ" dirty="0" err="1" smtClean="0"/>
              <a:t>Special</a:t>
            </a:r>
            <a:r>
              <a:rPr lang="cs-CZ" dirty="0" smtClean="0"/>
              <a:t> species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7132320" cy="4127627"/>
          </a:xfrm>
        </p:spPr>
        <p:txBody>
          <a:bodyPr/>
          <a:lstStyle/>
          <a:p>
            <a:r>
              <a:rPr lang="cs-CZ" dirty="0" smtClean="0"/>
              <a:t>Mantis </a:t>
            </a:r>
            <a:r>
              <a:rPr lang="cs-CZ" dirty="0" err="1" smtClean="0"/>
              <a:t>religiosa</a:t>
            </a:r>
            <a:endParaRPr lang="cs-CZ" dirty="0" smtClean="0"/>
          </a:p>
          <a:p>
            <a:r>
              <a:rPr lang="cs-CZ" dirty="0" err="1" smtClean="0"/>
              <a:t>Eresus</a:t>
            </a:r>
            <a:r>
              <a:rPr lang="cs-CZ" dirty="0" smtClean="0"/>
              <a:t> </a:t>
            </a:r>
            <a:r>
              <a:rPr lang="cs-CZ" dirty="0" err="1" smtClean="0"/>
              <a:t>kollari</a:t>
            </a:r>
            <a:endParaRPr lang="cs-CZ" dirty="0" smtClean="0"/>
          </a:p>
          <a:p>
            <a:r>
              <a:rPr lang="cs-CZ" dirty="0" err="1" smtClean="0"/>
              <a:t>Calliteara</a:t>
            </a:r>
            <a:r>
              <a:rPr lang="cs-CZ" dirty="0" smtClean="0"/>
              <a:t> </a:t>
            </a:r>
            <a:r>
              <a:rPr lang="cs-CZ" dirty="0" err="1" smtClean="0"/>
              <a:t>pudibunda</a:t>
            </a:r>
            <a:endParaRPr lang="cs-CZ" dirty="0" smtClean="0"/>
          </a:p>
          <a:p>
            <a:r>
              <a:rPr lang="cs-CZ" dirty="0" err="1" smtClean="0"/>
              <a:t>Macrothylacia</a:t>
            </a:r>
            <a:r>
              <a:rPr lang="cs-CZ" dirty="0" smtClean="0"/>
              <a:t> </a:t>
            </a:r>
            <a:r>
              <a:rPr lang="cs-CZ" dirty="0" err="1" smtClean="0"/>
              <a:t>rubi</a:t>
            </a:r>
            <a:endParaRPr lang="cs-CZ" dirty="0" smtClean="0"/>
          </a:p>
          <a:p>
            <a:r>
              <a:rPr lang="cs-CZ" dirty="0" err="1" smtClean="0"/>
              <a:t>Dichonia</a:t>
            </a:r>
            <a:r>
              <a:rPr lang="cs-CZ" dirty="0" smtClean="0"/>
              <a:t> </a:t>
            </a:r>
            <a:r>
              <a:rPr lang="cs-CZ" dirty="0" err="1" smtClean="0"/>
              <a:t>aprilina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http://www.nature-diary.co.uk/nn-images/0409/040922-macrothylacia-ru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6324"/>
            <a:ext cx="2643206" cy="1740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http://farm7.static.flickr.com/6066/6113336433_b32d048c9b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285992"/>
            <a:ext cx="2619393" cy="1964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Marko\Desktop\fotky\IMG_2469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57166"/>
            <a:ext cx="2238438" cy="3360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Documents and Settings\Ctenar\Dokumenty\Downloads\Dichonia april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429132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Marko\Desktop\fotky\P1040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5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14884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000000"/>
                </a:solidFill>
              </a:rPr>
              <a:t>Thank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you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for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your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attention</a:t>
            </a:r>
            <a:r>
              <a:rPr lang="cs-CZ" dirty="0" smtClean="0">
                <a:solidFill>
                  <a:srgbClr val="000000"/>
                </a:solidFill>
              </a:rPr>
              <a:t>!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Marko\Desktop\fotky\P104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85794"/>
            <a:ext cx="3763432" cy="282257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7" name="Picture 3" descr="C:\Users\Marko\Desktop\fotky\P104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71" y="3714728"/>
            <a:ext cx="4191029" cy="31432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Marko\Desktop\fotky\IMG_2591 svlečka z nějaké ploštice.jpg"/>
          <p:cNvPicPr>
            <a:picLocks noChangeAspect="1" noChangeArrowheads="1"/>
          </p:cNvPicPr>
          <p:nvPr/>
        </p:nvPicPr>
        <p:blipFill>
          <a:blip r:embed="rId5" cstate="print"/>
          <a:srcRect l="32736" t="28813" r="15337" b="15255"/>
          <a:stretch>
            <a:fillRect/>
          </a:stretch>
        </p:blipFill>
        <p:spPr bwMode="auto">
          <a:xfrm>
            <a:off x="928662" y="1214422"/>
            <a:ext cx="3286148" cy="235745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ProjectPlan_TP103417270.potx" id="{F403D0C8-5EEA-409C-92AB-89F2EA738257}" vid="{7180AA9D-811A-47F3-BC03-CE4EC7596B1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TS103417271</Template>
  <TotalTime>301</TotalTime>
  <Words>200</Words>
  <Application>Microsoft Office PowerPoint</Application>
  <PresentationFormat>Předvádění na obrazovce (4:3)</PresentationFormat>
  <Paragraphs>45</Paragraphs>
  <Slides>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Banded Design Blue 16x9</vt:lpstr>
      <vt:lpstr>The sweaping of the daylight invertebrates in different habitats</vt:lpstr>
      <vt:lpstr>Comparison of 5 different habitats</vt:lpstr>
      <vt:lpstr>Methods</vt:lpstr>
      <vt:lpstr>Results - Morphotype comparison among          habitats</vt:lpstr>
      <vt:lpstr>Results – Preferences of higher taxons among            habitats</vt:lpstr>
      <vt:lpstr>Resluts - cumulative curves </vt:lpstr>
      <vt:lpstr>Dataset</vt:lpstr>
      <vt:lpstr>Special species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sweaping of the daylight invertebrates in different habitats</dc:title>
  <dc:creator>Marko</dc:creator>
  <cp:lastModifiedBy>Jiř</cp:lastModifiedBy>
  <cp:revision>15</cp:revision>
  <dcterms:created xsi:type="dcterms:W3CDTF">2013-11-27T16:26:06Z</dcterms:created>
  <dcterms:modified xsi:type="dcterms:W3CDTF">2013-11-28T16:51:03Z</dcterms:modified>
</cp:coreProperties>
</file>