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2B621-BCB3-46FB-A853-AA748BCF3565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1801-036E-4389-BF8E-BB79781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2B621-BCB3-46FB-A853-AA748BCF3565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1801-036E-4389-BF8E-BB79781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5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2B621-BCB3-46FB-A853-AA748BCF3565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1801-036E-4389-BF8E-BB79781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64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2B621-BCB3-46FB-A853-AA748BCF3565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1801-036E-4389-BF8E-BB79781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6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2B621-BCB3-46FB-A853-AA748BCF3565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1801-036E-4389-BF8E-BB79781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6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2B621-BCB3-46FB-A853-AA748BCF3565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1801-036E-4389-BF8E-BB79781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29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2B621-BCB3-46FB-A853-AA748BCF3565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1801-036E-4389-BF8E-BB79781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30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2B621-BCB3-46FB-A853-AA748BCF3565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1801-036E-4389-BF8E-BB79781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84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2B621-BCB3-46FB-A853-AA748BCF3565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1801-036E-4389-BF8E-BB79781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1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2B621-BCB3-46FB-A853-AA748BCF3565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1801-036E-4389-BF8E-BB79781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70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2B621-BCB3-46FB-A853-AA748BCF3565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1801-036E-4389-BF8E-BB79781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5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2B621-BCB3-46FB-A853-AA748BCF3565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E1801-036E-4389-BF8E-BB7978102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8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Carex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05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Seven </a:t>
            </a:r>
            <a:r>
              <a:rPr lang="en-US" dirty="0" err="1" smtClean="0"/>
              <a:t>Carex</a:t>
            </a:r>
            <a:r>
              <a:rPr lang="en-US" dirty="0" smtClean="0"/>
              <a:t> species coexisting in the </a:t>
            </a:r>
            <a:r>
              <a:rPr lang="en-US" dirty="0" err="1" smtClean="0"/>
              <a:t>Ohrazeni</a:t>
            </a:r>
            <a:r>
              <a:rPr lang="en-US" dirty="0" smtClean="0"/>
              <a:t> locality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 err="1"/>
              <a:t>Carex</a:t>
            </a:r>
            <a:r>
              <a:rPr lang="en-US" b="1" i="1" dirty="0"/>
              <a:t> </a:t>
            </a:r>
            <a:r>
              <a:rPr lang="en-US" b="1" i="1" dirty="0" err="1"/>
              <a:t>demissa</a:t>
            </a:r>
            <a:r>
              <a:rPr lang="en-US" b="1" i="1" dirty="0"/>
              <a:t> </a:t>
            </a:r>
            <a:r>
              <a:rPr lang="en-US" dirty="0" err="1" smtClean="0"/>
              <a:t>Hornem</a:t>
            </a:r>
            <a:endParaRPr lang="en-US" dirty="0" smtClean="0"/>
          </a:p>
          <a:p>
            <a:r>
              <a:rPr lang="en-US" b="1" i="1" dirty="0" err="1" smtClean="0"/>
              <a:t>Carex</a:t>
            </a:r>
            <a:r>
              <a:rPr lang="en-US" b="1" i="1" dirty="0" smtClean="0"/>
              <a:t> </a:t>
            </a:r>
            <a:r>
              <a:rPr lang="en-US" b="1" i="1" dirty="0" err="1"/>
              <a:t>hartmanii</a:t>
            </a:r>
            <a:r>
              <a:rPr lang="en-US" b="1" i="1" dirty="0"/>
              <a:t> </a:t>
            </a:r>
            <a:r>
              <a:rPr lang="en-US" dirty="0" err="1" smtClean="0"/>
              <a:t>Cajander</a:t>
            </a:r>
            <a:endParaRPr lang="en-US" dirty="0"/>
          </a:p>
          <a:p>
            <a:r>
              <a:rPr lang="en-US" b="1" i="1" dirty="0" err="1"/>
              <a:t>Carex</a:t>
            </a:r>
            <a:r>
              <a:rPr lang="en-US" b="1" i="1" dirty="0"/>
              <a:t> </a:t>
            </a:r>
            <a:r>
              <a:rPr lang="en-US" b="1" i="1" dirty="0" err="1"/>
              <a:t>pallescens</a:t>
            </a:r>
            <a:r>
              <a:rPr lang="en-US" b="1" i="1" dirty="0"/>
              <a:t> </a:t>
            </a:r>
            <a:r>
              <a:rPr lang="en-US" dirty="0"/>
              <a:t>L</a:t>
            </a:r>
            <a:r>
              <a:rPr lang="en-US" dirty="0" smtClean="0"/>
              <a:t>.</a:t>
            </a:r>
            <a:endParaRPr lang="en-US" dirty="0"/>
          </a:p>
          <a:p>
            <a:r>
              <a:rPr lang="it-IT" b="1" i="1" dirty="0"/>
              <a:t>Carex panicea </a:t>
            </a:r>
            <a:r>
              <a:rPr lang="it-IT" dirty="0"/>
              <a:t>L. </a:t>
            </a:r>
            <a:endParaRPr lang="it-IT" dirty="0" smtClean="0"/>
          </a:p>
          <a:p>
            <a:r>
              <a:rPr lang="it-IT" b="1" i="1" dirty="0" smtClean="0"/>
              <a:t>Carex </a:t>
            </a:r>
            <a:r>
              <a:rPr lang="it-IT" b="1" i="1" dirty="0"/>
              <a:t>pilulifera </a:t>
            </a:r>
            <a:r>
              <a:rPr lang="it-IT" dirty="0"/>
              <a:t>L. </a:t>
            </a:r>
            <a:endParaRPr lang="it-IT" dirty="0" smtClean="0"/>
          </a:p>
          <a:p>
            <a:r>
              <a:rPr lang="it-IT" b="1" i="1" dirty="0" smtClean="0"/>
              <a:t>Carex </a:t>
            </a:r>
            <a:r>
              <a:rPr lang="it-IT" b="1" i="1" dirty="0"/>
              <a:t>pulicaris </a:t>
            </a:r>
            <a:r>
              <a:rPr lang="it-IT" dirty="0"/>
              <a:t>L. </a:t>
            </a:r>
            <a:endParaRPr lang="it-IT" dirty="0" smtClean="0"/>
          </a:p>
          <a:p>
            <a:r>
              <a:rPr lang="it-IT" b="1" i="1" dirty="0" smtClean="0"/>
              <a:t>Carex </a:t>
            </a:r>
            <a:r>
              <a:rPr lang="it-IT" b="1" i="1" dirty="0"/>
              <a:t>umbrosa </a:t>
            </a:r>
            <a:r>
              <a:rPr lang="it-IT" dirty="0" smtClean="0"/>
              <a:t>Host</a:t>
            </a:r>
          </a:p>
          <a:p>
            <a:r>
              <a:rPr lang="it-IT" dirty="0" smtClean="0"/>
              <a:t>Basic idea – what is the differentiation of the species enabling them to coexist at the locality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25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glasshouse pot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Response to nutrients: </a:t>
            </a:r>
            <a:r>
              <a:rPr lang="en-US" dirty="0" err="1" smtClean="0"/>
              <a:t>Ramet</a:t>
            </a:r>
            <a:r>
              <a:rPr lang="en-US" dirty="0" smtClean="0"/>
              <a:t> of each species grown at three levels of nutrients</a:t>
            </a:r>
          </a:p>
          <a:p>
            <a:endParaRPr lang="en-US" dirty="0"/>
          </a:p>
          <a:p>
            <a:r>
              <a:rPr lang="en-US" dirty="0" smtClean="0"/>
              <a:t>Reaction to competition – </a:t>
            </a:r>
            <a:r>
              <a:rPr lang="en-US" dirty="0" err="1" smtClean="0"/>
              <a:t>ramets</a:t>
            </a:r>
            <a:r>
              <a:rPr lang="en-US" dirty="0" smtClean="0"/>
              <a:t> of each species grown without competition and under two levels of competition (two densities of </a:t>
            </a:r>
            <a:r>
              <a:rPr lang="en-US" i="1" dirty="0" err="1" smtClean="0"/>
              <a:t>Holcus</a:t>
            </a:r>
            <a:r>
              <a:rPr lang="en-US" i="1" dirty="0" smtClean="0"/>
              <a:t> </a:t>
            </a:r>
            <a:r>
              <a:rPr lang="en-US" i="1" dirty="0" err="1" smtClean="0"/>
              <a:t>lanatus</a:t>
            </a:r>
            <a:r>
              <a:rPr lang="en-US" i="1" dirty="0" smtClean="0"/>
              <a:t> </a:t>
            </a:r>
            <a:r>
              <a:rPr lang="en-US" dirty="0" smtClean="0"/>
              <a:t>in the same pot)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59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3442394"/>
          </a:xfrm>
        </p:spPr>
        <p:txBody>
          <a:bodyPr>
            <a:normAutofit/>
          </a:bodyPr>
          <a:lstStyle/>
          <a:p>
            <a:r>
              <a:rPr lang="en-US" dirty="0" smtClean="0"/>
              <a:t>We can use the data on the </a:t>
            </a:r>
            <a:r>
              <a:rPr lang="en-US" dirty="0" err="1" smtClean="0"/>
              <a:t>behaviour</a:t>
            </a:r>
            <a:r>
              <a:rPr lang="en-US" dirty="0" smtClean="0"/>
              <a:t> of the species in a manipulative experiment.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471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87" t="22290" r="15432" b="10888"/>
          <a:stretch/>
        </p:blipFill>
        <p:spPr bwMode="auto">
          <a:xfrm>
            <a:off x="209108" y="1969893"/>
            <a:ext cx="8702040" cy="4888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7584" y="476672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Response to nutrient levels (aboveground biomass)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48803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Response to competition – number of belowground </a:t>
            </a:r>
            <a:r>
              <a:rPr lang="en-US" dirty="0" err="1" smtClean="0"/>
              <a:t>stollons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91" t="20693" r="11343" b="8270"/>
          <a:stretch/>
        </p:blipFill>
        <p:spPr bwMode="auto">
          <a:xfrm>
            <a:off x="683568" y="1988840"/>
            <a:ext cx="8174892" cy="444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1168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Response to competition – number of </a:t>
            </a:r>
            <a:r>
              <a:rPr lang="en-US" dirty="0" err="1" smtClean="0"/>
              <a:t>ramets</a:t>
            </a:r>
            <a:r>
              <a:rPr lang="en-US" dirty="0" smtClean="0"/>
              <a:t> in time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4" t="20041" r="15008" b="12180"/>
          <a:stretch/>
        </p:blipFill>
        <p:spPr bwMode="auto">
          <a:xfrm>
            <a:off x="0" y="1593285"/>
            <a:ext cx="9019133" cy="486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391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139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Carex data</vt:lpstr>
      <vt:lpstr>Seven Carex species coexisting in the Ohrazeni locality</vt:lpstr>
      <vt:lpstr>Two glasshouse pot experiments</vt:lpstr>
      <vt:lpstr>We can use the data on the behaviour of the species in a manipulative experiment.</vt:lpstr>
      <vt:lpstr>PowerPoint Presentation</vt:lpstr>
      <vt:lpstr>Response to competition – number of belowground stollons</vt:lpstr>
      <vt:lpstr>Response to competition – number of ramets in time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Carex data</dc:title>
  <dc:creator>suspa</dc:creator>
  <cp:lastModifiedBy>suspa</cp:lastModifiedBy>
  <cp:revision>3</cp:revision>
  <dcterms:created xsi:type="dcterms:W3CDTF">2019-09-29T17:25:41Z</dcterms:created>
  <dcterms:modified xsi:type="dcterms:W3CDTF">2019-09-29T18:00:21Z</dcterms:modified>
</cp:coreProperties>
</file>